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handoutMasterIdLst>
    <p:handoutMasterId r:id="rId57"/>
  </p:handoutMasterIdLst>
  <p:sldIdLst>
    <p:sldId id="375" r:id="rId2"/>
    <p:sldId id="305" r:id="rId3"/>
    <p:sldId id="442" r:id="rId4"/>
    <p:sldId id="464" r:id="rId5"/>
    <p:sldId id="505" r:id="rId6"/>
    <p:sldId id="498" r:id="rId7"/>
    <p:sldId id="499" r:id="rId8"/>
    <p:sldId id="445" r:id="rId9"/>
    <p:sldId id="502" r:id="rId10"/>
    <p:sldId id="507" r:id="rId11"/>
    <p:sldId id="508" r:id="rId12"/>
    <p:sldId id="435" r:id="rId13"/>
    <p:sldId id="509" r:id="rId14"/>
    <p:sldId id="511" r:id="rId15"/>
    <p:sldId id="512" r:id="rId16"/>
    <p:sldId id="540" r:id="rId17"/>
    <p:sldId id="533" r:id="rId18"/>
    <p:sldId id="532" r:id="rId19"/>
    <p:sldId id="466" r:id="rId20"/>
    <p:sldId id="515" r:id="rId21"/>
    <p:sldId id="517" r:id="rId22"/>
    <p:sldId id="549" r:id="rId23"/>
    <p:sldId id="467" r:id="rId24"/>
    <p:sldId id="518" r:id="rId25"/>
    <p:sldId id="521" r:id="rId26"/>
    <p:sldId id="519" r:id="rId27"/>
    <p:sldId id="520" r:id="rId28"/>
    <p:sldId id="522" r:id="rId29"/>
    <p:sldId id="523" r:id="rId30"/>
    <p:sldId id="525" r:id="rId31"/>
    <p:sldId id="526" r:id="rId32"/>
    <p:sldId id="527" r:id="rId33"/>
    <p:sldId id="528" r:id="rId34"/>
    <p:sldId id="534" r:id="rId35"/>
    <p:sldId id="529" r:id="rId36"/>
    <p:sldId id="537" r:id="rId37"/>
    <p:sldId id="543" r:id="rId38"/>
    <p:sldId id="542" r:id="rId39"/>
    <p:sldId id="530" r:id="rId40"/>
    <p:sldId id="531" r:id="rId41"/>
    <p:sldId id="550" r:id="rId42"/>
    <p:sldId id="441" r:id="rId43"/>
    <p:sldId id="484" r:id="rId44"/>
    <p:sldId id="413" r:id="rId45"/>
    <p:sldId id="538" r:id="rId46"/>
    <p:sldId id="510" r:id="rId47"/>
    <p:sldId id="513" r:id="rId48"/>
    <p:sldId id="544" r:id="rId49"/>
    <p:sldId id="514" r:id="rId50"/>
    <p:sldId id="541" r:id="rId51"/>
    <p:sldId id="546" r:id="rId52"/>
    <p:sldId id="545" r:id="rId53"/>
    <p:sldId id="548" r:id="rId54"/>
    <p:sldId id="547" r:id="rId5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mp; sommaire" id="{D61C3F83-3C02-44FD-B2E7-B532C4F0EF5A}">
          <p14:sldIdLst>
            <p14:sldId id="375"/>
            <p14:sldId id="305"/>
          </p14:sldIdLst>
        </p14:section>
        <p14:section name="I. Contexte &amp; définition de la mission" id="{68A26C88-7F5A-44DA-9A14-5C7A7F4CC1A9}">
          <p14:sldIdLst>
            <p14:sldId id="442"/>
            <p14:sldId id="464"/>
            <p14:sldId id="505"/>
          </p14:sldIdLst>
        </p14:section>
        <p14:section name="II. Les données" id="{DAAF4009-D17D-48DF-87DB-E2C31DF4D5F5}">
          <p14:sldIdLst>
            <p14:sldId id="498"/>
            <p14:sldId id="499"/>
            <p14:sldId id="445"/>
            <p14:sldId id="502"/>
            <p14:sldId id="507"/>
            <p14:sldId id="508"/>
          </p14:sldIdLst>
        </p14:section>
        <p14:section name="III. Analyse exploratoire" id="{3F844AAA-D897-46D8-977F-38663569EBC5}">
          <p14:sldIdLst>
            <p14:sldId id="435"/>
            <p14:sldId id="509"/>
            <p14:sldId id="511"/>
            <p14:sldId id="512"/>
            <p14:sldId id="540"/>
            <p14:sldId id="533"/>
            <p14:sldId id="532"/>
          </p14:sldIdLst>
        </p14:section>
        <p14:section name="IV. Pre-processing" id="{606C13A9-FD87-4D27-AE54-F76859CC9666}">
          <p14:sldIdLst>
            <p14:sldId id="466"/>
            <p14:sldId id="515"/>
            <p14:sldId id="517"/>
            <p14:sldId id="549"/>
          </p14:sldIdLst>
        </p14:section>
        <p14:section name="V. Modélisation" id="{0F85B00D-A5C8-4B1B-BC4F-A278DE90A42F}">
          <p14:sldIdLst>
            <p14:sldId id="467"/>
            <p14:sldId id="518"/>
            <p14:sldId id="521"/>
            <p14:sldId id="519"/>
            <p14:sldId id="520"/>
            <p14:sldId id="522"/>
            <p14:sldId id="523"/>
            <p14:sldId id="525"/>
            <p14:sldId id="526"/>
            <p14:sldId id="527"/>
            <p14:sldId id="528"/>
            <p14:sldId id="534"/>
            <p14:sldId id="529"/>
            <p14:sldId id="537"/>
            <p14:sldId id="543"/>
            <p14:sldId id="542"/>
          </p14:sldIdLst>
        </p14:section>
        <p14:section name="VI. Stabilité et maintenance du modèle" id="{D9E97276-A396-4D59-AF12-E64367659B93}">
          <p14:sldIdLst>
            <p14:sldId id="530"/>
            <p14:sldId id="531"/>
            <p14:sldId id="550"/>
          </p14:sldIdLst>
        </p14:section>
        <p14:section name="VII. Conclusion de l'étude" id="{30E280EC-1A23-47FE-8422-CE077C342941}">
          <p14:sldIdLst>
            <p14:sldId id="441"/>
            <p14:sldId id="484"/>
            <p14:sldId id="413"/>
          </p14:sldIdLst>
        </p14:section>
        <p14:section name="Slides facultatives si besoin lors de l'échange" id="{01D93DE3-68E7-4BB9-9271-A6EE79805F43}">
          <p14:sldIdLst>
            <p14:sldId id="538"/>
            <p14:sldId id="510"/>
            <p14:sldId id="513"/>
            <p14:sldId id="544"/>
            <p14:sldId id="514"/>
            <p14:sldId id="541"/>
            <p14:sldId id="546"/>
            <p14:sldId id="545"/>
            <p14:sldId id="548"/>
            <p14:sldId id="5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F6EC"/>
    <a:srgbClr val="35E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4E5494-10C1-4F1D-AF39-330BBFBC3E5D}" v="5263" dt="2024-06-10T07:54:01.110"/>
    <p1510:client id="{F15BAE45-DFE1-477A-9CBD-82E83AFD7F35}" v="19" dt="2024-06-10T08:36:50.73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B9631B5-78F2-41C9-869B-9F39066F8104}" styleName="Style moyen 3 - Accentuation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3" autoAdjust="0"/>
    <p:restoredTop sz="97745" autoAdjust="0"/>
  </p:normalViewPr>
  <p:slideViewPr>
    <p:cSldViewPr snapToGrid="0">
      <p:cViewPr varScale="1">
        <p:scale>
          <a:sx n="164" d="100"/>
          <a:sy n="164" d="100"/>
        </p:scale>
        <p:origin x="149" y="518"/>
      </p:cViewPr>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p:cViewPr varScale="1">
        <p:scale>
          <a:sx n="138" d="100"/>
          <a:sy n="138" d="100"/>
        </p:scale>
        <p:origin x="4661"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Vacquerie" userId="968f4b965d9c7392" providerId="LiveId" clId="{F15BAE45-DFE1-477A-9CBD-82E83AFD7F35}"/>
    <pc:docChg chg="undo custSel modSld modSection">
      <pc:chgData name="Justin Vacquerie" userId="968f4b965d9c7392" providerId="LiveId" clId="{F15BAE45-DFE1-477A-9CBD-82E83AFD7F35}" dt="2024-06-10T08:41:51.945" v="48" actId="17846"/>
      <pc:docMkLst>
        <pc:docMk/>
      </pc:docMkLst>
      <pc:sldChg chg="modNotesTx">
        <pc:chgData name="Justin Vacquerie" userId="968f4b965d9c7392" providerId="LiveId" clId="{F15BAE45-DFE1-477A-9CBD-82E83AFD7F35}" dt="2024-06-10T08:31:24.653" v="3" actId="20577"/>
        <pc:sldMkLst>
          <pc:docMk/>
          <pc:sldMk cId="1314514009" sldId="445"/>
        </pc:sldMkLst>
      </pc:sldChg>
      <pc:sldChg chg="modNotesTx">
        <pc:chgData name="Justin Vacquerie" userId="968f4b965d9c7392" providerId="LiveId" clId="{F15BAE45-DFE1-477A-9CBD-82E83AFD7F35}" dt="2024-06-10T08:31:11.936" v="0" actId="20577"/>
        <pc:sldMkLst>
          <pc:docMk/>
          <pc:sldMk cId="3731666523" sldId="464"/>
        </pc:sldMkLst>
      </pc:sldChg>
      <pc:sldChg chg="modNotesTx">
        <pc:chgData name="Justin Vacquerie" userId="968f4b965d9c7392" providerId="LiveId" clId="{F15BAE45-DFE1-477A-9CBD-82E83AFD7F35}" dt="2024-06-10T08:31:20.182" v="2" actId="20577"/>
        <pc:sldMkLst>
          <pc:docMk/>
          <pc:sldMk cId="2809726428" sldId="499"/>
        </pc:sldMkLst>
      </pc:sldChg>
      <pc:sldChg chg="modNotesTx">
        <pc:chgData name="Justin Vacquerie" userId="968f4b965d9c7392" providerId="LiveId" clId="{F15BAE45-DFE1-477A-9CBD-82E83AFD7F35}" dt="2024-06-10T08:31:30.480" v="4" actId="20577"/>
        <pc:sldMkLst>
          <pc:docMk/>
          <pc:sldMk cId="3082022873" sldId="502"/>
        </pc:sldMkLst>
      </pc:sldChg>
      <pc:sldChg chg="delSp modSp modAnim modNotesTx">
        <pc:chgData name="Justin Vacquerie" userId="968f4b965d9c7392" providerId="LiveId" clId="{F15BAE45-DFE1-477A-9CBD-82E83AFD7F35}" dt="2024-06-10T08:36:50.735" v="42"/>
        <pc:sldMkLst>
          <pc:docMk/>
          <pc:sldMk cId="1379943423" sldId="505"/>
        </pc:sldMkLst>
        <pc:spChg chg="mod topLvl">
          <ac:chgData name="Justin Vacquerie" userId="968f4b965d9c7392" providerId="LiveId" clId="{F15BAE45-DFE1-477A-9CBD-82E83AFD7F35}" dt="2024-06-10T08:35:04.057" v="25" actId="165"/>
          <ac:spMkLst>
            <pc:docMk/>
            <pc:sldMk cId="1379943423" sldId="505"/>
            <ac:spMk id="15" creationId="{F1E0C478-08F5-5C85-B99E-E42EE91B000B}"/>
          </ac:spMkLst>
        </pc:spChg>
        <pc:spChg chg="mod topLvl">
          <ac:chgData name="Justin Vacquerie" userId="968f4b965d9c7392" providerId="LiveId" clId="{F15BAE45-DFE1-477A-9CBD-82E83AFD7F35}" dt="2024-06-10T08:35:04.057" v="25" actId="165"/>
          <ac:spMkLst>
            <pc:docMk/>
            <pc:sldMk cId="1379943423" sldId="505"/>
            <ac:spMk id="16" creationId="{7886C777-987E-414B-8638-AE107A57FE26}"/>
          </ac:spMkLst>
        </pc:spChg>
        <pc:spChg chg="mod topLvl">
          <ac:chgData name="Justin Vacquerie" userId="968f4b965d9c7392" providerId="LiveId" clId="{F15BAE45-DFE1-477A-9CBD-82E83AFD7F35}" dt="2024-06-10T08:35:04.057" v="25" actId="165"/>
          <ac:spMkLst>
            <pc:docMk/>
            <pc:sldMk cId="1379943423" sldId="505"/>
            <ac:spMk id="17" creationId="{08903FFC-D060-10BC-1EC3-4D207171301D}"/>
          </ac:spMkLst>
        </pc:spChg>
        <pc:spChg chg="mod topLvl">
          <ac:chgData name="Justin Vacquerie" userId="968f4b965d9c7392" providerId="LiveId" clId="{F15BAE45-DFE1-477A-9CBD-82E83AFD7F35}" dt="2024-06-10T08:35:04.057" v="25" actId="165"/>
          <ac:spMkLst>
            <pc:docMk/>
            <pc:sldMk cId="1379943423" sldId="505"/>
            <ac:spMk id="18" creationId="{D2BBEA31-B25E-AE5E-5E90-6B223D76DA04}"/>
          </ac:spMkLst>
        </pc:spChg>
        <pc:spChg chg="mod topLvl">
          <ac:chgData name="Justin Vacquerie" userId="968f4b965d9c7392" providerId="LiveId" clId="{F15BAE45-DFE1-477A-9CBD-82E83AFD7F35}" dt="2024-06-10T08:35:04.057" v="25" actId="165"/>
          <ac:spMkLst>
            <pc:docMk/>
            <pc:sldMk cId="1379943423" sldId="505"/>
            <ac:spMk id="19" creationId="{8208D481-2AA3-01EB-1D4D-291E95CB8560}"/>
          </ac:spMkLst>
        </pc:spChg>
        <pc:spChg chg="mod topLvl">
          <ac:chgData name="Justin Vacquerie" userId="968f4b965d9c7392" providerId="LiveId" clId="{F15BAE45-DFE1-477A-9CBD-82E83AFD7F35}" dt="2024-06-10T08:35:04.057" v="25" actId="165"/>
          <ac:spMkLst>
            <pc:docMk/>
            <pc:sldMk cId="1379943423" sldId="505"/>
            <ac:spMk id="20" creationId="{4D7B32C5-3FEE-4BE1-2AB6-8ADA78F6AC8F}"/>
          </ac:spMkLst>
        </pc:spChg>
        <pc:spChg chg="mod topLvl">
          <ac:chgData name="Justin Vacquerie" userId="968f4b965d9c7392" providerId="LiveId" clId="{F15BAE45-DFE1-477A-9CBD-82E83AFD7F35}" dt="2024-06-10T08:35:04.057" v="25" actId="165"/>
          <ac:spMkLst>
            <pc:docMk/>
            <pc:sldMk cId="1379943423" sldId="505"/>
            <ac:spMk id="21" creationId="{41E3A367-193A-E6AE-3304-57BEFA2E4C09}"/>
          </ac:spMkLst>
        </pc:spChg>
        <pc:grpChg chg="del">
          <ac:chgData name="Justin Vacquerie" userId="968f4b965d9c7392" providerId="LiveId" clId="{F15BAE45-DFE1-477A-9CBD-82E83AFD7F35}" dt="2024-06-10T08:35:04.057" v="25" actId="165"/>
          <ac:grpSpMkLst>
            <pc:docMk/>
            <pc:sldMk cId="1379943423" sldId="505"/>
            <ac:grpSpMk id="14" creationId="{940CB12F-7CB4-DADC-EFCE-4AE6410BF3CD}"/>
          </ac:grpSpMkLst>
        </pc:grpChg>
      </pc:sldChg>
      <pc:sldChg chg="modNotesTx">
        <pc:chgData name="Justin Vacquerie" userId="968f4b965d9c7392" providerId="LiveId" clId="{F15BAE45-DFE1-477A-9CBD-82E83AFD7F35}" dt="2024-06-10T08:31:34.887" v="5" actId="20577"/>
        <pc:sldMkLst>
          <pc:docMk/>
          <pc:sldMk cId="4185058537" sldId="507"/>
        </pc:sldMkLst>
      </pc:sldChg>
      <pc:sldChg chg="modNotesTx">
        <pc:chgData name="Justin Vacquerie" userId="968f4b965d9c7392" providerId="LiveId" clId="{F15BAE45-DFE1-477A-9CBD-82E83AFD7F35}" dt="2024-06-10T08:31:37.468" v="6" actId="20577"/>
        <pc:sldMkLst>
          <pc:docMk/>
          <pc:sldMk cId="577698347" sldId="508"/>
        </pc:sldMkLst>
      </pc:sldChg>
      <pc:sldChg chg="modNotesTx">
        <pc:chgData name="Justin Vacquerie" userId="968f4b965d9c7392" providerId="LiveId" clId="{F15BAE45-DFE1-477A-9CBD-82E83AFD7F35}" dt="2024-06-10T08:31:42.791" v="7" actId="20577"/>
        <pc:sldMkLst>
          <pc:docMk/>
          <pc:sldMk cId="98296686" sldId="509"/>
        </pc:sldMkLst>
      </pc:sldChg>
      <pc:sldChg chg="modNotesTx">
        <pc:chgData name="Justin Vacquerie" userId="968f4b965d9c7392" providerId="LiveId" clId="{F15BAE45-DFE1-477A-9CBD-82E83AFD7F35}" dt="2024-06-10T08:33:23.017" v="23" actId="20577"/>
        <pc:sldMkLst>
          <pc:docMk/>
          <pc:sldMk cId="1113042524" sldId="510"/>
        </pc:sldMkLst>
      </pc:sldChg>
      <pc:sldChg chg="modNotesTx">
        <pc:chgData name="Justin Vacquerie" userId="968f4b965d9c7392" providerId="LiveId" clId="{F15BAE45-DFE1-477A-9CBD-82E83AFD7F35}" dt="2024-06-10T08:31:46.185" v="8" actId="20577"/>
        <pc:sldMkLst>
          <pc:docMk/>
          <pc:sldMk cId="4204664249" sldId="511"/>
        </pc:sldMkLst>
      </pc:sldChg>
      <pc:sldChg chg="modNotesTx">
        <pc:chgData name="Justin Vacquerie" userId="968f4b965d9c7392" providerId="LiveId" clId="{F15BAE45-DFE1-477A-9CBD-82E83AFD7F35}" dt="2024-06-10T08:31:49.046" v="9" actId="20577"/>
        <pc:sldMkLst>
          <pc:docMk/>
          <pc:sldMk cId="819676400" sldId="512"/>
        </pc:sldMkLst>
      </pc:sldChg>
      <pc:sldChg chg="modNotesTx">
        <pc:chgData name="Justin Vacquerie" userId="968f4b965d9c7392" providerId="LiveId" clId="{F15BAE45-DFE1-477A-9CBD-82E83AFD7F35}" dt="2024-06-10T08:32:05.775" v="13" actId="20577"/>
        <pc:sldMkLst>
          <pc:docMk/>
          <pc:sldMk cId="968809687" sldId="515"/>
        </pc:sldMkLst>
      </pc:sldChg>
      <pc:sldChg chg="modNotesTx">
        <pc:chgData name="Justin Vacquerie" userId="968f4b965d9c7392" providerId="LiveId" clId="{F15BAE45-DFE1-477A-9CBD-82E83AFD7F35}" dt="2024-06-10T08:32:09.057" v="14" actId="20577"/>
        <pc:sldMkLst>
          <pc:docMk/>
          <pc:sldMk cId="2459554222" sldId="517"/>
        </pc:sldMkLst>
      </pc:sldChg>
      <pc:sldChg chg="modNotesTx">
        <pc:chgData name="Justin Vacquerie" userId="968f4b965d9c7392" providerId="LiveId" clId="{F15BAE45-DFE1-477A-9CBD-82E83AFD7F35}" dt="2024-06-10T08:32:22.119" v="16" actId="20577"/>
        <pc:sldMkLst>
          <pc:docMk/>
          <pc:sldMk cId="1203238509" sldId="518"/>
        </pc:sldMkLst>
      </pc:sldChg>
      <pc:sldChg chg="modNotesTx">
        <pc:chgData name="Justin Vacquerie" userId="968f4b965d9c7392" providerId="LiveId" clId="{F15BAE45-DFE1-477A-9CBD-82E83AFD7F35}" dt="2024-06-10T08:32:24.374" v="17" actId="20577"/>
        <pc:sldMkLst>
          <pc:docMk/>
          <pc:sldMk cId="815121484" sldId="521"/>
        </pc:sldMkLst>
      </pc:sldChg>
      <pc:sldChg chg="modNotesTx">
        <pc:chgData name="Justin Vacquerie" userId="968f4b965d9c7392" providerId="LiveId" clId="{F15BAE45-DFE1-477A-9CBD-82E83AFD7F35}" dt="2024-06-10T08:31:59.102" v="12" actId="20577"/>
        <pc:sldMkLst>
          <pc:docMk/>
          <pc:sldMk cId="2669189924" sldId="532"/>
        </pc:sldMkLst>
      </pc:sldChg>
      <pc:sldChg chg="modNotesTx">
        <pc:chgData name="Justin Vacquerie" userId="968f4b965d9c7392" providerId="LiveId" clId="{F15BAE45-DFE1-477A-9CBD-82E83AFD7F35}" dt="2024-06-10T08:31:56.533" v="11" actId="20577"/>
        <pc:sldMkLst>
          <pc:docMk/>
          <pc:sldMk cId="1673166139" sldId="533"/>
        </pc:sldMkLst>
      </pc:sldChg>
      <pc:sldChg chg="modNotesTx">
        <pc:chgData name="Justin Vacquerie" userId="968f4b965d9c7392" providerId="LiveId" clId="{F15BAE45-DFE1-477A-9CBD-82E83AFD7F35}" dt="2024-06-10T08:32:34.137" v="18" actId="20577"/>
        <pc:sldMkLst>
          <pc:docMk/>
          <pc:sldMk cId="2473920882" sldId="534"/>
        </pc:sldMkLst>
      </pc:sldChg>
      <pc:sldChg chg="modNotesTx">
        <pc:chgData name="Justin Vacquerie" userId="968f4b965d9c7392" providerId="LiveId" clId="{F15BAE45-DFE1-477A-9CBD-82E83AFD7F35}" dt="2024-06-10T08:32:39.252" v="19" actId="20577"/>
        <pc:sldMkLst>
          <pc:docMk/>
          <pc:sldMk cId="3670991483" sldId="537"/>
        </pc:sldMkLst>
      </pc:sldChg>
      <pc:sldChg chg="modNotesTx">
        <pc:chgData name="Justin Vacquerie" userId="968f4b965d9c7392" providerId="LiveId" clId="{F15BAE45-DFE1-477A-9CBD-82E83AFD7F35}" dt="2024-06-10T08:33:17.609" v="22" actId="20577"/>
        <pc:sldMkLst>
          <pc:docMk/>
          <pc:sldMk cId="2071060684" sldId="538"/>
        </pc:sldMkLst>
      </pc:sldChg>
      <pc:sldChg chg="modNotesTx">
        <pc:chgData name="Justin Vacquerie" userId="968f4b965d9c7392" providerId="LiveId" clId="{F15BAE45-DFE1-477A-9CBD-82E83AFD7F35}" dt="2024-06-10T08:31:52.625" v="10" actId="20577"/>
        <pc:sldMkLst>
          <pc:docMk/>
          <pc:sldMk cId="2359839351" sldId="540"/>
        </pc:sldMkLst>
      </pc:sldChg>
      <pc:sldChg chg="modNotesTx">
        <pc:chgData name="Justin Vacquerie" userId="968f4b965d9c7392" providerId="LiveId" clId="{F15BAE45-DFE1-477A-9CBD-82E83AFD7F35}" dt="2024-06-10T08:32:47.294" v="21" actId="20577"/>
        <pc:sldMkLst>
          <pc:docMk/>
          <pc:sldMk cId="370060373" sldId="542"/>
        </pc:sldMkLst>
      </pc:sldChg>
      <pc:sldChg chg="modNotesTx">
        <pc:chgData name="Justin Vacquerie" userId="968f4b965d9c7392" providerId="LiveId" clId="{F15BAE45-DFE1-477A-9CBD-82E83AFD7F35}" dt="2024-06-10T08:32:42.165" v="20" actId="20577"/>
        <pc:sldMkLst>
          <pc:docMk/>
          <pc:sldMk cId="480251972" sldId="543"/>
        </pc:sldMkLst>
      </pc:sldChg>
      <pc:sldChg chg="modSp mod modNotesTx">
        <pc:chgData name="Justin Vacquerie" userId="968f4b965d9c7392" providerId="LiveId" clId="{F15BAE45-DFE1-477A-9CBD-82E83AFD7F35}" dt="2024-06-10T08:40:41.076" v="47" actId="20577"/>
        <pc:sldMkLst>
          <pc:docMk/>
          <pc:sldMk cId="407338994" sldId="549"/>
        </pc:sldMkLst>
        <pc:spChg chg="mod">
          <ac:chgData name="Justin Vacquerie" userId="968f4b965d9c7392" providerId="LiveId" clId="{F15BAE45-DFE1-477A-9CBD-82E83AFD7F35}" dt="2024-06-10T08:40:41.076" v="47" actId="20577"/>
          <ac:spMkLst>
            <pc:docMk/>
            <pc:sldMk cId="407338994" sldId="549"/>
            <ac:spMk id="8" creationId="{70CF1D62-990C-4E58-A1A8-F70EB50FE982}"/>
          </ac:spMkLst>
        </pc:spChg>
      </pc:sldChg>
    </pc:docChg>
  </pc:docChgLst>
  <pc:docChgLst>
    <pc:chgData name="Justin Vacquerie" userId="968f4b965d9c7392" providerId="LiveId" clId="{A44E5494-10C1-4F1D-AF39-330BBFBC3E5D}"/>
    <pc:docChg chg="undo custSel addSld delSld modSld sldOrd addSection delSection modSection">
      <pc:chgData name="Justin Vacquerie" userId="968f4b965d9c7392" providerId="LiveId" clId="{A44E5494-10C1-4F1D-AF39-330BBFBC3E5D}" dt="2024-06-10T08:16:14.567" v="54554" actId="20577"/>
      <pc:docMkLst>
        <pc:docMk/>
      </pc:docMkLst>
      <pc:sldChg chg="modSp mod">
        <pc:chgData name="Justin Vacquerie" userId="968f4b965d9c7392" providerId="LiveId" clId="{A44E5494-10C1-4F1D-AF39-330BBFBC3E5D}" dt="2024-06-04T08:45:09.467" v="35602" actId="20577"/>
        <pc:sldMkLst>
          <pc:docMk/>
          <pc:sldMk cId="2625297165" sldId="305"/>
        </pc:sldMkLst>
        <pc:spChg chg="mod">
          <ac:chgData name="Justin Vacquerie" userId="968f4b965d9c7392" providerId="LiveId" clId="{A44E5494-10C1-4F1D-AF39-330BBFBC3E5D}" dt="2024-06-04T08:45:09.467" v="35602" actId="20577"/>
          <ac:spMkLst>
            <pc:docMk/>
            <pc:sldMk cId="2625297165" sldId="305"/>
            <ac:spMk id="7" creationId="{54E9E228-B02C-3941-B458-23CB2D67B476}"/>
          </ac:spMkLst>
        </pc:spChg>
      </pc:sldChg>
      <pc:sldChg chg="modSp mod">
        <pc:chgData name="Justin Vacquerie" userId="968f4b965d9c7392" providerId="LiveId" clId="{A44E5494-10C1-4F1D-AF39-330BBFBC3E5D}" dt="2024-06-10T06:42:47.107" v="45483" actId="20577"/>
        <pc:sldMkLst>
          <pc:docMk/>
          <pc:sldMk cId="4285847947" sldId="375"/>
        </pc:sldMkLst>
        <pc:spChg chg="mod">
          <ac:chgData name="Justin Vacquerie" userId="968f4b965d9c7392" providerId="LiveId" clId="{A44E5494-10C1-4F1D-AF39-330BBFBC3E5D}" dt="2024-05-27T09:43:14.635" v="8124" actId="404"/>
          <ac:spMkLst>
            <pc:docMk/>
            <pc:sldMk cId="4285847947" sldId="375"/>
            <ac:spMk id="5" creationId="{99516ACA-375D-1140-8EDA-CE04AAC75809}"/>
          </ac:spMkLst>
        </pc:spChg>
        <pc:spChg chg="mod">
          <ac:chgData name="Justin Vacquerie" userId="968f4b965d9c7392" providerId="LiveId" clId="{A44E5494-10C1-4F1D-AF39-330BBFBC3E5D}" dt="2024-06-10T06:42:47.107" v="45483" actId="20577"/>
          <ac:spMkLst>
            <pc:docMk/>
            <pc:sldMk cId="4285847947" sldId="375"/>
            <ac:spMk id="6" creationId="{348362CB-F41D-164B-BAC7-F91A6E68A2AC}"/>
          </ac:spMkLst>
        </pc:spChg>
      </pc:sldChg>
      <pc:sldChg chg="modSp mod">
        <pc:chgData name="Justin Vacquerie" userId="968f4b965d9c7392" providerId="LiveId" clId="{A44E5494-10C1-4F1D-AF39-330BBFBC3E5D}" dt="2024-05-23T12:38:08.676" v="4057" actId="20577"/>
        <pc:sldMkLst>
          <pc:docMk/>
          <pc:sldMk cId="2949558166" sldId="435"/>
        </pc:sldMkLst>
        <pc:spChg chg="mod">
          <ac:chgData name="Justin Vacquerie" userId="968f4b965d9c7392" providerId="LiveId" clId="{A44E5494-10C1-4F1D-AF39-330BBFBC3E5D}" dt="2024-05-23T12:38:08.676" v="4057" actId="20577"/>
          <ac:spMkLst>
            <pc:docMk/>
            <pc:sldMk cId="2949558166" sldId="435"/>
            <ac:spMk id="3" creationId="{565E494A-28B1-0814-2C3E-0D666B2118FA}"/>
          </ac:spMkLst>
        </pc:spChg>
        <pc:spChg chg="mod">
          <ac:chgData name="Justin Vacquerie" userId="968f4b965d9c7392" providerId="LiveId" clId="{A44E5494-10C1-4F1D-AF39-330BBFBC3E5D}" dt="2024-05-21T14:09:13.819" v="1297" actId="20577"/>
          <ac:spMkLst>
            <pc:docMk/>
            <pc:sldMk cId="2949558166" sldId="435"/>
            <ac:spMk id="4" creationId="{D27DF719-8225-CEEE-A42E-892FDFD37D1E}"/>
          </ac:spMkLst>
        </pc:spChg>
      </pc:sldChg>
      <pc:sldChg chg="modSp del mod">
        <pc:chgData name="Justin Vacquerie" userId="968f4b965d9c7392" providerId="LiveId" clId="{A44E5494-10C1-4F1D-AF39-330BBFBC3E5D}" dt="2024-05-23T15:03:04.476" v="4905" actId="47"/>
        <pc:sldMkLst>
          <pc:docMk/>
          <pc:sldMk cId="2205920073" sldId="436"/>
        </pc:sldMkLst>
        <pc:spChg chg="mod">
          <ac:chgData name="Justin Vacquerie" userId="968f4b965d9c7392" providerId="LiveId" clId="{A44E5494-10C1-4F1D-AF39-330BBFBC3E5D}" dt="2024-05-23T15:02:52.933" v="4902" actId="20577"/>
          <ac:spMkLst>
            <pc:docMk/>
            <pc:sldMk cId="2205920073" sldId="436"/>
            <ac:spMk id="10" creationId="{7326286A-C007-C2C5-5AEA-255485040FE7}"/>
          </ac:spMkLst>
        </pc:spChg>
      </pc:sldChg>
      <pc:sldChg chg="modSp mod ord">
        <pc:chgData name="Justin Vacquerie" userId="968f4b965d9c7392" providerId="LiveId" clId="{A44E5494-10C1-4F1D-AF39-330BBFBC3E5D}" dt="2024-06-05T09:54:51.137" v="44188" actId="20577"/>
        <pc:sldMkLst>
          <pc:docMk/>
          <pc:sldMk cId="3162306542" sldId="441"/>
        </pc:sldMkLst>
        <pc:spChg chg="mod">
          <ac:chgData name="Justin Vacquerie" userId="968f4b965d9c7392" providerId="LiveId" clId="{A44E5494-10C1-4F1D-AF39-330BBFBC3E5D}" dt="2024-06-05T09:54:51.137" v="44188" actId="20577"/>
          <ac:spMkLst>
            <pc:docMk/>
            <pc:sldMk cId="3162306542" sldId="441"/>
            <ac:spMk id="10" creationId="{2FD916A2-EFE1-3E79-E76F-847498097424}"/>
          </ac:spMkLst>
        </pc:spChg>
      </pc:sldChg>
      <pc:sldChg chg="modSp mod">
        <pc:chgData name="Justin Vacquerie" userId="968f4b965d9c7392" providerId="LiveId" clId="{A44E5494-10C1-4F1D-AF39-330BBFBC3E5D}" dt="2024-05-30T14:23:11.267" v="31760" actId="20577"/>
        <pc:sldMkLst>
          <pc:docMk/>
          <pc:sldMk cId="1499487663" sldId="442"/>
        </pc:sldMkLst>
        <pc:spChg chg="mod">
          <ac:chgData name="Justin Vacquerie" userId="968f4b965d9c7392" providerId="LiveId" clId="{A44E5494-10C1-4F1D-AF39-330BBFBC3E5D}" dt="2024-05-30T14:23:11.267" v="31760" actId="20577"/>
          <ac:spMkLst>
            <pc:docMk/>
            <pc:sldMk cId="1499487663" sldId="442"/>
            <ac:spMk id="3" creationId="{FFD2D1FF-5A5A-EAA1-3ECB-C26C7E0CF2AE}"/>
          </ac:spMkLst>
        </pc:spChg>
      </pc:sldChg>
      <pc:sldChg chg="addSp delSp modSp add del mod modAnim modNotesTx">
        <pc:chgData name="Justin Vacquerie" userId="968f4b965d9c7392" providerId="LiveId" clId="{A44E5494-10C1-4F1D-AF39-330BBFBC3E5D}" dt="2024-06-10T07:12:26.432" v="46035" actId="20577"/>
        <pc:sldMkLst>
          <pc:docMk/>
          <pc:sldMk cId="1314514009" sldId="445"/>
        </pc:sldMkLst>
        <pc:spChg chg="add mod">
          <ac:chgData name="Justin Vacquerie" userId="968f4b965d9c7392" providerId="LiveId" clId="{A44E5494-10C1-4F1D-AF39-330BBFBC3E5D}" dt="2024-05-23T12:43:01.308" v="4114" actId="1076"/>
          <ac:spMkLst>
            <pc:docMk/>
            <pc:sldMk cId="1314514009" sldId="445"/>
            <ac:spMk id="8" creationId="{D26C5CDA-36EF-D42C-3A76-69C19C842046}"/>
          </ac:spMkLst>
        </pc:spChg>
        <pc:spChg chg="mod">
          <ac:chgData name="Justin Vacquerie" userId="968f4b965d9c7392" providerId="LiveId" clId="{A44E5494-10C1-4F1D-AF39-330BBFBC3E5D}" dt="2024-05-28T08:27:11.683" v="21288" actId="20577"/>
          <ac:spMkLst>
            <pc:docMk/>
            <pc:sldMk cId="1314514009" sldId="445"/>
            <ac:spMk id="10" creationId="{1729C6A1-97C8-EDE7-D836-BB3AB5344E17}"/>
          </ac:spMkLst>
        </pc:spChg>
        <pc:spChg chg="mod">
          <ac:chgData name="Justin Vacquerie" userId="968f4b965d9c7392" providerId="LiveId" clId="{A44E5494-10C1-4F1D-AF39-330BBFBC3E5D}" dt="2024-05-21T14:07:39.733" v="1269"/>
          <ac:spMkLst>
            <pc:docMk/>
            <pc:sldMk cId="1314514009" sldId="445"/>
            <ac:spMk id="18" creationId="{3BED0F00-1453-6CB2-915A-83D8D8BBF4F0}"/>
          </ac:spMkLst>
        </pc:spChg>
        <pc:spChg chg="mod">
          <ac:chgData name="Justin Vacquerie" userId="968f4b965d9c7392" providerId="LiveId" clId="{A44E5494-10C1-4F1D-AF39-330BBFBC3E5D}" dt="2024-05-23T12:42:11.460" v="4105" actId="2711"/>
          <ac:spMkLst>
            <pc:docMk/>
            <pc:sldMk cId="1314514009" sldId="445"/>
            <ac:spMk id="48" creationId="{17DDF380-F34E-0EA3-7804-F0AA308BDBD6}"/>
          </ac:spMkLst>
        </pc:spChg>
        <pc:spChg chg="mod">
          <ac:chgData name="Justin Vacquerie" userId="968f4b965d9c7392" providerId="LiveId" clId="{A44E5494-10C1-4F1D-AF39-330BBFBC3E5D}" dt="2024-05-23T12:41:04.243" v="4090" actId="2711"/>
          <ac:spMkLst>
            <pc:docMk/>
            <pc:sldMk cId="1314514009" sldId="445"/>
            <ac:spMk id="49" creationId="{34F5701B-89BD-9B99-AD6A-F55F090CFE89}"/>
          </ac:spMkLst>
        </pc:spChg>
        <pc:spChg chg="mod">
          <ac:chgData name="Justin Vacquerie" userId="968f4b965d9c7392" providerId="LiveId" clId="{A44E5494-10C1-4F1D-AF39-330BBFBC3E5D}" dt="2024-05-23T12:42:15.159" v="4106" actId="2711"/>
          <ac:spMkLst>
            <pc:docMk/>
            <pc:sldMk cId="1314514009" sldId="445"/>
            <ac:spMk id="50" creationId="{3D741C1F-540F-C728-B19B-A8BFA1433493}"/>
          </ac:spMkLst>
        </pc:spChg>
        <pc:spChg chg="mod">
          <ac:chgData name="Justin Vacquerie" userId="968f4b965d9c7392" providerId="LiveId" clId="{A44E5494-10C1-4F1D-AF39-330BBFBC3E5D}" dt="2024-05-23T12:41:29.735" v="4097" actId="2711"/>
          <ac:spMkLst>
            <pc:docMk/>
            <pc:sldMk cId="1314514009" sldId="445"/>
            <ac:spMk id="51" creationId="{64EF6A16-2BDD-5CAC-E5CC-C2418D1CCC4B}"/>
          </ac:spMkLst>
        </pc:spChg>
        <pc:spChg chg="mod">
          <ac:chgData name="Justin Vacquerie" userId="968f4b965d9c7392" providerId="LiveId" clId="{A44E5494-10C1-4F1D-AF39-330BBFBC3E5D}" dt="2024-05-23T12:41:21.699" v="4095" actId="1076"/>
          <ac:spMkLst>
            <pc:docMk/>
            <pc:sldMk cId="1314514009" sldId="445"/>
            <ac:spMk id="52" creationId="{2B01209B-6F46-434D-578A-1F3A89C6A341}"/>
          </ac:spMkLst>
        </pc:spChg>
        <pc:spChg chg="mod">
          <ac:chgData name="Justin Vacquerie" userId="968f4b965d9c7392" providerId="LiveId" clId="{A44E5494-10C1-4F1D-AF39-330BBFBC3E5D}" dt="2024-05-23T12:38:40.347" v="4058" actId="1076"/>
          <ac:spMkLst>
            <pc:docMk/>
            <pc:sldMk cId="1314514009" sldId="445"/>
            <ac:spMk id="53" creationId="{E064D65A-EC17-5A6C-CCAC-BF095D42F8F9}"/>
          </ac:spMkLst>
        </pc:spChg>
        <pc:spChg chg="mod">
          <ac:chgData name="Justin Vacquerie" userId="968f4b965d9c7392" providerId="LiveId" clId="{A44E5494-10C1-4F1D-AF39-330BBFBC3E5D}" dt="2024-05-23T12:42:58.204" v="4113" actId="1076"/>
          <ac:spMkLst>
            <pc:docMk/>
            <pc:sldMk cId="1314514009" sldId="445"/>
            <ac:spMk id="54" creationId="{A33644D9-B32C-FD16-D38A-A4398AA8F06F}"/>
          </ac:spMkLst>
        </pc:spChg>
        <pc:spChg chg="mod">
          <ac:chgData name="Justin Vacquerie" userId="968f4b965d9c7392" providerId="LiveId" clId="{A44E5494-10C1-4F1D-AF39-330BBFBC3E5D}" dt="2024-05-23T12:38:47.755" v="4060" actId="1076"/>
          <ac:spMkLst>
            <pc:docMk/>
            <pc:sldMk cId="1314514009" sldId="445"/>
            <ac:spMk id="55" creationId="{DCEEAC57-468E-4CA6-8B50-5A826A68E14A}"/>
          </ac:spMkLst>
        </pc:spChg>
        <pc:spChg chg="mod">
          <ac:chgData name="Justin Vacquerie" userId="968f4b965d9c7392" providerId="LiveId" clId="{A44E5494-10C1-4F1D-AF39-330BBFBC3E5D}" dt="2024-05-21T14:03:25.751" v="1229" actId="1076"/>
          <ac:spMkLst>
            <pc:docMk/>
            <pc:sldMk cId="1314514009" sldId="445"/>
            <ac:spMk id="56" creationId="{59B2F75E-04AF-B246-ED11-339A4293E28E}"/>
          </ac:spMkLst>
        </pc:spChg>
        <pc:spChg chg="mod">
          <ac:chgData name="Justin Vacquerie" userId="968f4b965d9c7392" providerId="LiveId" clId="{A44E5494-10C1-4F1D-AF39-330BBFBC3E5D}" dt="2024-05-23T12:42:55.229" v="4111" actId="1076"/>
          <ac:spMkLst>
            <pc:docMk/>
            <pc:sldMk cId="1314514009" sldId="445"/>
            <ac:spMk id="57" creationId="{28B33CBA-F554-78A0-1ABD-992A7D4C6E0A}"/>
          </ac:spMkLst>
        </pc:spChg>
        <pc:spChg chg="mod">
          <ac:chgData name="Justin Vacquerie" userId="968f4b965d9c7392" providerId="LiveId" clId="{A44E5494-10C1-4F1D-AF39-330BBFBC3E5D}" dt="2024-05-23T12:38:57.604" v="4064" actId="1076"/>
          <ac:spMkLst>
            <pc:docMk/>
            <pc:sldMk cId="1314514009" sldId="445"/>
            <ac:spMk id="58" creationId="{D0AE2C06-1FBC-ED4D-2573-4CB07CD52B96}"/>
          </ac:spMkLst>
        </pc:spChg>
        <pc:spChg chg="mod">
          <ac:chgData name="Justin Vacquerie" userId="968f4b965d9c7392" providerId="LiveId" clId="{A44E5494-10C1-4F1D-AF39-330BBFBC3E5D}" dt="2024-05-23T12:38:55.480" v="4063" actId="1076"/>
          <ac:spMkLst>
            <pc:docMk/>
            <pc:sldMk cId="1314514009" sldId="445"/>
            <ac:spMk id="59" creationId="{8746C188-F73D-519D-EA7F-E9ADD847CD30}"/>
          </ac:spMkLst>
        </pc:spChg>
        <pc:spChg chg="mod">
          <ac:chgData name="Justin Vacquerie" userId="968f4b965d9c7392" providerId="LiveId" clId="{A44E5494-10C1-4F1D-AF39-330BBFBC3E5D}" dt="2024-06-04T10:03:55.784" v="39719" actId="207"/>
          <ac:spMkLst>
            <pc:docMk/>
            <pc:sldMk cId="1314514009" sldId="445"/>
            <ac:spMk id="66" creationId="{186BEF33-8935-F678-3C60-EF3E93CD3563}"/>
          </ac:spMkLst>
        </pc:spChg>
        <pc:spChg chg="mod">
          <ac:chgData name="Justin Vacquerie" userId="968f4b965d9c7392" providerId="LiveId" clId="{A44E5494-10C1-4F1D-AF39-330BBFBC3E5D}" dt="2024-05-23T12:42:27.556" v="4108" actId="2711"/>
          <ac:spMkLst>
            <pc:docMk/>
            <pc:sldMk cId="1314514009" sldId="445"/>
            <ac:spMk id="67" creationId="{97861099-2674-A9CE-2CDE-90CB29092489}"/>
          </ac:spMkLst>
        </pc:spChg>
        <pc:spChg chg="mod">
          <ac:chgData name="Justin Vacquerie" userId="968f4b965d9c7392" providerId="LiveId" clId="{A44E5494-10C1-4F1D-AF39-330BBFBC3E5D}" dt="2024-05-23T12:42:23.117" v="4107" actId="2711"/>
          <ac:spMkLst>
            <pc:docMk/>
            <pc:sldMk cId="1314514009" sldId="445"/>
            <ac:spMk id="68" creationId="{7F08B846-BD8E-D304-312C-4A74B7815323}"/>
          </ac:spMkLst>
        </pc:spChg>
        <pc:spChg chg="del mod">
          <ac:chgData name="Justin Vacquerie" userId="968f4b965d9c7392" providerId="LiveId" clId="{A44E5494-10C1-4F1D-AF39-330BBFBC3E5D}" dt="2024-05-23T07:10:37.612" v="1483" actId="478"/>
          <ac:spMkLst>
            <pc:docMk/>
            <pc:sldMk cId="1314514009" sldId="445"/>
            <ac:spMk id="71" creationId="{3781D013-70EA-E43A-5511-F6D10CFD7386}"/>
          </ac:spMkLst>
        </pc:spChg>
        <pc:spChg chg="mod">
          <ac:chgData name="Justin Vacquerie" userId="968f4b965d9c7392" providerId="LiveId" clId="{A44E5494-10C1-4F1D-AF39-330BBFBC3E5D}" dt="2024-05-23T07:12:06.266" v="1489" actId="1076"/>
          <ac:spMkLst>
            <pc:docMk/>
            <pc:sldMk cId="1314514009" sldId="445"/>
            <ac:spMk id="73" creationId="{6DC5A244-0F7A-C194-79C7-C3B8B653A294}"/>
          </ac:spMkLst>
        </pc:spChg>
        <pc:spChg chg="mod">
          <ac:chgData name="Justin Vacquerie" userId="968f4b965d9c7392" providerId="LiveId" clId="{A44E5494-10C1-4F1D-AF39-330BBFBC3E5D}" dt="2024-05-23T12:41:01.134" v="4089" actId="2711"/>
          <ac:spMkLst>
            <pc:docMk/>
            <pc:sldMk cId="1314514009" sldId="445"/>
            <ac:spMk id="79" creationId="{01F2F363-E4A6-EF0F-E841-A64AD9D4831C}"/>
          </ac:spMkLst>
        </pc:spChg>
        <pc:picChg chg="add mod">
          <ac:chgData name="Justin Vacquerie" userId="968f4b965d9c7392" providerId="LiveId" clId="{A44E5494-10C1-4F1D-AF39-330BBFBC3E5D}" dt="2024-06-04T09:58:26.103" v="39523" actId="1076"/>
          <ac:picMkLst>
            <pc:docMk/>
            <pc:sldMk cId="1314514009" sldId="445"/>
            <ac:picMk id="5" creationId="{0D1C0909-1989-9CA7-8809-D09F2AFB5C20}"/>
          </ac:picMkLst>
        </pc:picChg>
        <pc:picChg chg="add del mod modCrop">
          <ac:chgData name="Justin Vacquerie" userId="968f4b965d9c7392" providerId="LiveId" clId="{A44E5494-10C1-4F1D-AF39-330BBFBC3E5D}" dt="2024-05-28T08:29:23.281" v="21298" actId="21"/>
          <ac:picMkLst>
            <pc:docMk/>
            <pc:sldMk cId="1314514009" sldId="445"/>
            <ac:picMk id="6" creationId="{ED91006B-7CF7-86DF-B313-F262FDE417D4}"/>
          </ac:picMkLst>
        </pc:picChg>
        <pc:picChg chg="add del mod">
          <ac:chgData name="Justin Vacquerie" userId="968f4b965d9c7392" providerId="LiveId" clId="{A44E5494-10C1-4F1D-AF39-330BBFBC3E5D}" dt="2024-05-28T08:29:23.281" v="21298" actId="21"/>
          <ac:picMkLst>
            <pc:docMk/>
            <pc:sldMk cId="1314514009" sldId="445"/>
            <ac:picMk id="12" creationId="{10F8AC6C-727E-733E-387D-CF021872A64C}"/>
          </ac:picMkLst>
        </pc:picChg>
        <pc:picChg chg="add mod">
          <ac:chgData name="Justin Vacquerie" userId="968f4b965d9c7392" providerId="LiveId" clId="{A44E5494-10C1-4F1D-AF39-330BBFBC3E5D}" dt="2024-06-04T09:58:21.853" v="39522" actId="1076"/>
          <ac:picMkLst>
            <pc:docMk/>
            <pc:sldMk cId="1314514009" sldId="445"/>
            <ac:picMk id="13" creationId="{BC9947C7-E128-FD53-0EB5-5B9069535BDC}"/>
          </ac:picMkLst>
        </pc:picChg>
        <pc:cxnChg chg="add mod">
          <ac:chgData name="Justin Vacquerie" userId="968f4b965d9c7392" providerId="LiveId" clId="{A44E5494-10C1-4F1D-AF39-330BBFBC3E5D}" dt="2024-05-23T12:41:59.662" v="4103" actId="14100"/>
          <ac:cxnSpMkLst>
            <pc:docMk/>
            <pc:sldMk cId="1314514009" sldId="445"/>
            <ac:cxnSpMk id="11" creationId="{8B5E4C87-9C07-94C3-F578-BBCC4290A467}"/>
          </ac:cxnSpMkLst>
        </pc:cxnChg>
        <pc:cxnChg chg="mod">
          <ac:chgData name="Justin Vacquerie" userId="968f4b965d9c7392" providerId="LiveId" clId="{A44E5494-10C1-4F1D-AF39-330BBFBC3E5D}" dt="2024-05-23T12:41:26.166" v="4096" actId="1076"/>
          <ac:cxnSpMkLst>
            <pc:docMk/>
            <pc:sldMk cId="1314514009" sldId="445"/>
            <ac:cxnSpMk id="60" creationId="{C3A5E8F0-61AD-6B8E-D065-07C13026AACF}"/>
          </ac:cxnSpMkLst>
        </pc:cxnChg>
        <pc:cxnChg chg="mod">
          <ac:chgData name="Justin Vacquerie" userId="968f4b965d9c7392" providerId="LiveId" clId="{A44E5494-10C1-4F1D-AF39-330BBFBC3E5D}" dt="2024-05-23T12:41:21.699" v="4095" actId="1076"/>
          <ac:cxnSpMkLst>
            <pc:docMk/>
            <pc:sldMk cId="1314514009" sldId="445"/>
            <ac:cxnSpMk id="61" creationId="{0A9FC02A-ABD9-BB65-C8C7-36C1821D444D}"/>
          </ac:cxnSpMkLst>
        </pc:cxnChg>
        <pc:cxnChg chg="mod">
          <ac:chgData name="Justin Vacquerie" userId="968f4b965d9c7392" providerId="LiveId" clId="{A44E5494-10C1-4F1D-AF39-330BBFBC3E5D}" dt="2024-05-23T12:41:26.166" v="4096" actId="1076"/>
          <ac:cxnSpMkLst>
            <pc:docMk/>
            <pc:sldMk cId="1314514009" sldId="445"/>
            <ac:cxnSpMk id="63" creationId="{E009A223-2B9B-8084-DB8A-733003214E72}"/>
          </ac:cxnSpMkLst>
        </pc:cxnChg>
        <pc:cxnChg chg="mod">
          <ac:chgData name="Justin Vacquerie" userId="968f4b965d9c7392" providerId="LiveId" clId="{A44E5494-10C1-4F1D-AF39-330BBFBC3E5D}" dt="2024-05-23T12:41:21.699" v="4095" actId="1076"/>
          <ac:cxnSpMkLst>
            <pc:docMk/>
            <pc:sldMk cId="1314514009" sldId="445"/>
            <ac:cxnSpMk id="64" creationId="{948CB98F-579D-CBC4-A6BC-AA8CFE41DE5F}"/>
          </ac:cxnSpMkLst>
        </pc:cxnChg>
        <pc:cxnChg chg="mod">
          <ac:chgData name="Justin Vacquerie" userId="968f4b965d9c7392" providerId="LiveId" clId="{A44E5494-10C1-4F1D-AF39-330BBFBC3E5D}" dt="2024-05-23T12:41:26.166" v="4096" actId="1076"/>
          <ac:cxnSpMkLst>
            <pc:docMk/>
            <pc:sldMk cId="1314514009" sldId="445"/>
            <ac:cxnSpMk id="65" creationId="{5393E16A-B40A-A3C2-E4AE-74FF11CC250B}"/>
          </ac:cxnSpMkLst>
        </pc:cxnChg>
        <pc:cxnChg chg="mod">
          <ac:chgData name="Justin Vacquerie" userId="968f4b965d9c7392" providerId="LiveId" clId="{A44E5494-10C1-4F1D-AF39-330BBFBC3E5D}" dt="2024-05-23T07:19:58.278" v="1649" actId="1076"/>
          <ac:cxnSpMkLst>
            <pc:docMk/>
            <pc:sldMk cId="1314514009" sldId="445"/>
            <ac:cxnSpMk id="69" creationId="{8BD39E8F-8B95-0527-4837-406848BB801B}"/>
          </ac:cxnSpMkLst>
        </pc:cxnChg>
        <pc:cxnChg chg="mod">
          <ac:chgData name="Justin Vacquerie" userId="968f4b965d9c7392" providerId="LiveId" clId="{A44E5494-10C1-4F1D-AF39-330BBFBC3E5D}" dt="2024-05-23T07:20:03.658" v="1650" actId="1076"/>
          <ac:cxnSpMkLst>
            <pc:docMk/>
            <pc:sldMk cId="1314514009" sldId="445"/>
            <ac:cxnSpMk id="70" creationId="{3E93B475-02BF-B04E-2820-ABDCF4D32A49}"/>
          </ac:cxnSpMkLst>
        </pc:cxnChg>
      </pc:sldChg>
      <pc:sldChg chg="addSp delSp modSp mod modAnim modNotesTx">
        <pc:chgData name="Justin Vacquerie" userId="968f4b965d9c7392" providerId="LiveId" clId="{A44E5494-10C1-4F1D-AF39-330BBFBC3E5D}" dt="2024-06-04T09:55:58.901" v="39516"/>
        <pc:sldMkLst>
          <pc:docMk/>
          <pc:sldMk cId="3731666523" sldId="464"/>
        </pc:sldMkLst>
        <pc:spChg chg="add del mod">
          <ac:chgData name="Justin Vacquerie" userId="968f4b965d9c7392" providerId="LiveId" clId="{A44E5494-10C1-4F1D-AF39-330BBFBC3E5D}" dt="2024-05-24T06:34:57.801" v="5717" actId="20577"/>
          <ac:spMkLst>
            <pc:docMk/>
            <pc:sldMk cId="3731666523" sldId="464"/>
            <ac:spMk id="5" creationId="{AEA5F3CF-23E3-4D0A-E5D7-8E2335550C06}"/>
          </ac:spMkLst>
        </pc:spChg>
        <pc:spChg chg="add del">
          <ac:chgData name="Justin Vacquerie" userId="968f4b965d9c7392" providerId="LiveId" clId="{A44E5494-10C1-4F1D-AF39-330BBFBC3E5D}" dt="2024-05-21T11:38:42.369" v="340" actId="22"/>
          <ac:spMkLst>
            <pc:docMk/>
            <pc:sldMk cId="3731666523" sldId="464"/>
            <ac:spMk id="7" creationId="{418644FA-1656-D496-A86C-08881F345E43}"/>
          </ac:spMkLst>
        </pc:spChg>
        <pc:spChg chg="mod">
          <ac:chgData name="Justin Vacquerie" userId="968f4b965d9c7392" providerId="LiveId" clId="{A44E5494-10C1-4F1D-AF39-330BBFBC3E5D}" dt="2024-05-27T12:45:15.597" v="8955" actId="20577"/>
          <ac:spMkLst>
            <pc:docMk/>
            <pc:sldMk cId="3731666523" sldId="464"/>
            <ac:spMk id="15" creationId="{30FDF7A4-1BD9-4B71-E79E-0E2A2D7A01CE}"/>
          </ac:spMkLst>
        </pc:spChg>
        <pc:picChg chg="add mod modCrop">
          <ac:chgData name="Justin Vacquerie" userId="968f4b965d9c7392" providerId="LiveId" clId="{A44E5494-10C1-4F1D-AF39-330BBFBC3E5D}" dt="2024-05-23T08:13:43.920" v="2643" actId="1076"/>
          <ac:picMkLst>
            <pc:docMk/>
            <pc:sldMk cId="3731666523" sldId="464"/>
            <ac:picMk id="7" creationId="{DA6A02BE-6F0C-377A-4859-E76177DF9CE4}"/>
          </ac:picMkLst>
        </pc:picChg>
        <pc:picChg chg="add del mod">
          <ac:chgData name="Justin Vacquerie" userId="968f4b965d9c7392" providerId="LiveId" clId="{A44E5494-10C1-4F1D-AF39-330BBFBC3E5D}" dt="2024-05-23T11:53:41.403" v="3079" actId="478"/>
          <ac:picMkLst>
            <pc:docMk/>
            <pc:sldMk cId="3731666523" sldId="464"/>
            <ac:picMk id="11" creationId="{35C094C8-1A29-72CF-554B-55837D855CEF}"/>
          </ac:picMkLst>
        </pc:picChg>
        <pc:picChg chg="add mod">
          <ac:chgData name="Justin Vacquerie" userId="968f4b965d9c7392" providerId="LiveId" clId="{A44E5494-10C1-4F1D-AF39-330BBFBC3E5D}" dt="2024-05-23T12:01:16.525" v="3385" actId="1076"/>
          <ac:picMkLst>
            <pc:docMk/>
            <pc:sldMk cId="3731666523" sldId="464"/>
            <ac:picMk id="13" creationId="{F7551138-432B-3BD9-43E6-5D17A20DFB4D}"/>
          </ac:picMkLst>
        </pc:picChg>
      </pc:sldChg>
      <pc:sldChg chg="modSp mod ord">
        <pc:chgData name="Justin Vacquerie" userId="968f4b965d9c7392" providerId="LiveId" clId="{A44E5494-10C1-4F1D-AF39-330BBFBC3E5D}" dt="2024-06-04T09:11:53.279" v="36990" actId="20577"/>
        <pc:sldMkLst>
          <pc:docMk/>
          <pc:sldMk cId="581102438" sldId="466"/>
        </pc:sldMkLst>
        <pc:spChg chg="mod">
          <ac:chgData name="Justin Vacquerie" userId="968f4b965d9c7392" providerId="LiveId" clId="{A44E5494-10C1-4F1D-AF39-330BBFBC3E5D}" dt="2024-06-04T09:11:53.279" v="36990" actId="20577"/>
          <ac:spMkLst>
            <pc:docMk/>
            <pc:sldMk cId="581102438" sldId="466"/>
            <ac:spMk id="3" creationId="{92EDA8DD-8927-AF03-ACB8-D6AB73E065BB}"/>
          </ac:spMkLst>
        </pc:spChg>
        <pc:spChg chg="mod">
          <ac:chgData name="Justin Vacquerie" userId="968f4b965d9c7392" providerId="LiveId" clId="{A44E5494-10C1-4F1D-AF39-330BBFBC3E5D}" dt="2024-05-23T15:07:19.057" v="4940" actId="20577"/>
          <ac:spMkLst>
            <pc:docMk/>
            <pc:sldMk cId="581102438" sldId="466"/>
            <ac:spMk id="10" creationId="{2FD916A2-EFE1-3E79-E76F-847498097424}"/>
          </ac:spMkLst>
        </pc:spChg>
      </pc:sldChg>
      <pc:sldChg chg="modSp mod">
        <pc:chgData name="Justin Vacquerie" userId="968f4b965d9c7392" providerId="LiveId" clId="{A44E5494-10C1-4F1D-AF39-330BBFBC3E5D}" dt="2024-06-05T09:55:19.136" v="44277" actId="20577"/>
        <pc:sldMkLst>
          <pc:docMk/>
          <pc:sldMk cId="2287635777" sldId="467"/>
        </pc:sldMkLst>
        <pc:spChg chg="mod">
          <ac:chgData name="Justin Vacquerie" userId="968f4b965d9c7392" providerId="LiveId" clId="{A44E5494-10C1-4F1D-AF39-330BBFBC3E5D}" dt="2024-06-05T09:55:19.136" v="44277" actId="20577"/>
          <ac:spMkLst>
            <pc:docMk/>
            <pc:sldMk cId="2287635777" sldId="467"/>
            <ac:spMk id="3" creationId="{92EDA8DD-8927-AF03-ACB8-D6AB73E065BB}"/>
          </ac:spMkLst>
        </pc:spChg>
      </pc:sldChg>
      <pc:sldChg chg="addSp delSp modSp mod ord modClrScheme modAnim chgLayout">
        <pc:chgData name="Justin Vacquerie" userId="968f4b965d9c7392" providerId="LiveId" clId="{A44E5494-10C1-4F1D-AF39-330BBFBC3E5D}" dt="2024-06-05T09:49:21.298" v="43886" actId="20577"/>
        <pc:sldMkLst>
          <pc:docMk/>
          <pc:sldMk cId="3819206255" sldId="484"/>
        </pc:sldMkLst>
        <pc:spChg chg="mod ord">
          <ac:chgData name="Justin Vacquerie" userId="968f4b965d9c7392" providerId="LiveId" clId="{A44E5494-10C1-4F1D-AF39-330BBFBC3E5D}" dt="2024-05-28T11:02:09.273" v="23223" actId="700"/>
          <ac:spMkLst>
            <pc:docMk/>
            <pc:sldMk cId="3819206255" sldId="484"/>
            <ac:spMk id="2" creationId="{318CBC42-2EFB-6058-27DD-A0EF54F4CDCB}"/>
          </ac:spMkLst>
        </pc:spChg>
        <pc:spChg chg="mod ord">
          <ac:chgData name="Justin Vacquerie" userId="968f4b965d9c7392" providerId="LiveId" clId="{A44E5494-10C1-4F1D-AF39-330BBFBC3E5D}" dt="2024-05-28T11:02:09.273" v="23223" actId="700"/>
          <ac:spMkLst>
            <pc:docMk/>
            <pc:sldMk cId="3819206255" sldId="484"/>
            <ac:spMk id="3" creationId="{79950020-0542-B202-7652-BA97D5D487DA}"/>
          </ac:spMkLst>
        </pc:spChg>
        <pc:spChg chg="mod ord">
          <ac:chgData name="Justin Vacquerie" userId="968f4b965d9c7392" providerId="LiveId" clId="{A44E5494-10C1-4F1D-AF39-330BBFBC3E5D}" dt="2024-05-28T11:02:09.273" v="23223" actId="700"/>
          <ac:spMkLst>
            <pc:docMk/>
            <pc:sldMk cId="3819206255" sldId="484"/>
            <ac:spMk id="4" creationId="{5FF5E12A-32F5-50CB-9A2C-2659D57D2E00}"/>
          </ac:spMkLst>
        </pc:spChg>
        <pc:spChg chg="add mod">
          <ac:chgData name="Justin Vacquerie" userId="968f4b965d9c7392" providerId="LiveId" clId="{A44E5494-10C1-4F1D-AF39-330BBFBC3E5D}" dt="2024-06-05T09:06:56.131" v="43560" actId="20577"/>
          <ac:spMkLst>
            <pc:docMk/>
            <pc:sldMk cId="3819206255" sldId="484"/>
            <ac:spMk id="5" creationId="{FB0F67F8-FCE6-CEC4-EED0-3AB09144BAED}"/>
          </ac:spMkLst>
        </pc:spChg>
        <pc:spChg chg="add del mod ord">
          <ac:chgData name="Justin Vacquerie" userId="968f4b965d9c7392" providerId="LiveId" clId="{A44E5494-10C1-4F1D-AF39-330BBFBC3E5D}" dt="2024-05-28T11:02:09.273" v="23223" actId="700"/>
          <ac:spMkLst>
            <pc:docMk/>
            <pc:sldMk cId="3819206255" sldId="484"/>
            <ac:spMk id="5" creationId="{FF4027C4-D7A6-43D6-8FB0-E02EC050D856}"/>
          </ac:spMkLst>
        </pc:spChg>
        <pc:spChg chg="add del mod">
          <ac:chgData name="Justin Vacquerie" userId="968f4b965d9c7392" providerId="LiveId" clId="{A44E5494-10C1-4F1D-AF39-330BBFBC3E5D}" dt="2024-05-28T11:01:33.902" v="23221" actId="478"/>
          <ac:spMkLst>
            <pc:docMk/>
            <pc:sldMk cId="3819206255" sldId="484"/>
            <ac:spMk id="6" creationId="{C6A04423-EDE8-C1F4-3F40-D5E0BF4457D8}"/>
          </ac:spMkLst>
        </pc:spChg>
        <pc:spChg chg="add mod">
          <ac:chgData name="Justin Vacquerie" userId="968f4b965d9c7392" providerId="LiveId" clId="{A44E5494-10C1-4F1D-AF39-330BBFBC3E5D}" dt="2024-06-05T09:08:39.736" v="43664" actId="20577"/>
          <ac:spMkLst>
            <pc:docMk/>
            <pc:sldMk cId="3819206255" sldId="484"/>
            <ac:spMk id="6" creationId="{DF5BEBD7-B6AC-4AC3-4672-207B074507F8}"/>
          </ac:spMkLst>
        </pc:spChg>
        <pc:spChg chg="add mod">
          <ac:chgData name="Justin Vacquerie" userId="968f4b965d9c7392" providerId="LiveId" clId="{A44E5494-10C1-4F1D-AF39-330BBFBC3E5D}" dt="2024-06-05T09:08:05.602" v="43663" actId="20577"/>
          <ac:spMkLst>
            <pc:docMk/>
            <pc:sldMk cId="3819206255" sldId="484"/>
            <ac:spMk id="7" creationId="{CA4FD9DE-12D2-F613-0CA6-45C5A92B55EC}"/>
          </ac:spMkLst>
        </pc:spChg>
        <pc:spChg chg="add del mod ord">
          <ac:chgData name="Justin Vacquerie" userId="968f4b965d9c7392" providerId="LiveId" clId="{A44E5494-10C1-4F1D-AF39-330BBFBC3E5D}" dt="2024-05-28T11:02:09.273" v="23223" actId="700"/>
          <ac:spMkLst>
            <pc:docMk/>
            <pc:sldMk cId="3819206255" sldId="484"/>
            <ac:spMk id="7" creationId="{D3FE024B-AEFF-1864-4D3E-145F06E8D1F0}"/>
          </ac:spMkLst>
        </pc:spChg>
        <pc:spChg chg="add del mod ord">
          <ac:chgData name="Justin Vacquerie" userId="968f4b965d9c7392" providerId="LiveId" clId="{A44E5494-10C1-4F1D-AF39-330BBFBC3E5D}" dt="2024-05-28T11:02:09.273" v="23223" actId="700"/>
          <ac:spMkLst>
            <pc:docMk/>
            <pc:sldMk cId="3819206255" sldId="484"/>
            <ac:spMk id="8" creationId="{F42A857F-5BE5-9A6A-BA9C-B6EC1366E8A3}"/>
          </ac:spMkLst>
        </pc:spChg>
        <pc:spChg chg="mod">
          <ac:chgData name="Justin Vacquerie" userId="968f4b965d9c7392" providerId="LiveId" clId="{A44E5494-10C1-4F1D-AF39-330BBFBC3E5D}" dt="2024-06-05T09:49:21.298" v="43886" actId="20577"/>
          <ac:spMkLst>
            <pc:docMk/>
            <pc:sldMk cId="3819206255" sldId="484"/>
            <ac:spMk id="9" creationId="{33E1D391-61AF-13C9-CDAC-6171F5D82677}"/>
          </ac:spMkLst>
        </pc:spChg>
        <pc:spChg chg="add del mod ord">
          <ac:chgData name="Justin Vacquerie" userId="968f4b965d9c7392" providerId="LiveId" clId="{A44E5494-10C1-4F1D-AF39-330BBFBC3E5D}" dt="2024-05-28T11:02:09.273" v="23223" actId="700"/>
          <ac:spMkLst>
            <pc:docMk/>
            <pc:sldMk cId="3819206255" sldId="484"/>
            <ac:spMk id="10" creationId="{7056B17A-A669-AAC3-6348-82C764AFB1D3}"/>
          </ac:spMkLst>
        </pc:spChg>
        <pc:spChg chg="add del mod ord">
          <ac:chgData name="Justin Vacquerie" userId="968f4b965d9c7392" providerId="LiveId" clId="{A44E5494-10C1-4F1D-AF39-330BBFBC3E5D}" dt="2024-05-28T11:02:09.273" v="23223" actId="700"/>
          <ac:spMkLst>
            <pc:docMk/>
            <pc:sldMk cId="3819206255" sldId="484"/>
            <ac:spMk id="11" creationId="{38D76474-FEF8-9A16-06F0-46338A616310}"/>
          </ac:spMkLst>
        </pc:spChg>
        <pc:spChg chg="add del mod ord">
          <ac:chgData name="Justin Vacquerie" userId="968f4b965d9c7392" providerId="LiveId" clId="{A44E5494-10C1-4F1D-AF39-330BBFBC3E5D}" dt="2024-05-28T11:02:09.273" v="23223" actId="700"/>
          <ac:spMkLst>
            <pc:docMk/>
            <pc:sldMk cId="3819206255" sldId="484"/>
            <ac:spMk id="12" creationId="{2B5D96EB-8E41-59B7-2A4F-0216B12A6DC4}"/>
          </ac:spMkLst>
        </pc:spChg>
        <pc:spChg chg="add del mod ord">
          <ac:chgData name="Justin Vacquerie" userId="968f4b965d9c7392" providerId="LiveId" clId="{A44E5494-10C1-4F1D-AF39-330BBFBC3E5D}" dt="2024-05-28T11:02:09.273" v="23223" actId="700"/>
          <ac:spMkLst>
            <pc:docMk/>
            <pc:sldMk cId="3819206255" sldId="484"/>
            <ac:spMk id="13" creationId="{8C026B3B-05DB-EA61-D2E3-AAF96DD107B4}"/>
          </ac:spMkLst>
        </pc:spChg>
        <pc:spChg chg="add del mod ord">
          <ac:chgData name="Justin Vacquerie" userId="968f4b965d9c7392" providerId="LiveId" clId="{A44E5494-10C1-4F1D-AF39-330BBFBC3E5D}" dt="2024-05-28T11:02:09.273" v="23223" actId="700"/>
          <ac:spMkLst>
            <pc:docMk/>
            <pc:sldMk cId="3819206255" sldId="484"/>
            <ac:spMk id="14" creationId="{432DF0AD-4F44-1946-51F6-8F826438ABF3}"/>
          </ac:spMkLst>
        </pc:spChg>
        <pc:spChg chg="add del mod ord">
          <ac:chgData name="Justin Vacquerie" userId="968f4b965d9c7392" providerId="LiveId" clId="{A44E5494-10C1-4F1D-AF39-330BBFBC3E5D}" dt="2024-05-28T11:02:09.273" v="23223" actId="700"/>
          <ac:spMkLst>
            <pc:docMk/>
            <pc:sldMk cId="3819206255" sldId="484"/>
            <ac:spMk id="15" creationId="{2D47F117-6C44-3F55-260E-1912F054AC15}"/>
          </ac:spMkLst>
        </pc:spChg>
        <pc:spChg chg="add del mod ord">
          <ac:chgData name="Justin Vacquerie" userId="968f4b965d9c7392" providerId="LiveId" clId="{A44E5494-10C1-4F1D-AF39-330BBFBC3E5D}" dt="2024-05-28T11:02:09.273" v="23223" actId="700"/>
          <ac:spMkLst>
            <pc:docMk/>
            <pc:sldMk cId="3819206255" sldId="484"/>
            <ac:spMk id="16" creationId="{634B2D9F-6C8B-EC92-A8A4-EE873B7C084A}"/>
          </ac:spMkLst>
        </pc:spChg>
        <pc:spChg chg="add del mod ord">
          <ac:chgData name="Justin Vacquerie" userId="968f4b965d9c7392" providerId="LiveId" clId="{A44E5494-10C1-4F1D-AF39-330BBFBC3E5D}" dt="2024-05-28T11:02:09.273" v="23223" actId="700"/>
          <ac:spMkLst>
            <pc:docMk/>
            <pc:sldMk cId="3819206255" sldId="484"/>
            <ac:spMk id="17" creationId="{3165D2BD-8233-C4D4-474A-55EBF99B0C63}"/>
          </ac:spMkLst>
        </pc:spChg>
        <pc:spChg chg="add del mod ord">
          <ac:chgData name="Justin Vacquerie" userId="968f4b965d9c7392" providerId="LiveId" clId="{A44E5494-10C1-4F1D-AF39-330BBFBC3E5D}" dt="2024-05-28T11:02:09.273" v="23223" actId="700"/>
          <ac:spMkLst>
            <pc:docMk/>
            <pc:sldMk cId="3819206255" sldId="484"/>
            <ac:spMk id="18" creationId="{190830BF-80AF-F7E7-BEDB-4C616A8924BF}"/>
          </ac:spMkLst>
        </pc:spChg>
        <pc:spChg chg="add del mod ord">
          <ac:chgData name="Justin Vacquerie" userId="968f4b965d9c7392" providerId="LiveId" clId="{A44E5494-10C1-4F1D-AF39-330BBFBC3E5D}" dt="2024-05-28T11:02:09.273" v="23223" actId="700"/>
          <ac:spMkLst>
            <pc:docMk/>
            <pc:sldMk cId="3819206255" sldId="484"/>
            <ac:spMk id="19" creationId="{59D26D2C-F72B-25C1-346C-976762E0308C}"/>
          </ac:spMkLst>
        </pc:spChg>
        <pc:spChg chg="add del mod ord">
          <ac:chgData name="Justin Vacquerie" userId="968f4b965d9c7392" providerId="LiveId" clId="{A44E5494-10C1-4F1D-AF39-330BBFBC3E5D}" dt="2024-05-28T11:02:09.273" v="23223" actId="700"/>
          <ac:spMkLst>
            <pc:docMk/>
            <pc:sldMk cId="3819206255" sldId="484"/>
            <ac:spMk id="20" creationId="{69C62B62-C147-A656-1514-18486096B135}"/>
          </ac:spMkLst>
        </pc:spChg>
        <pc:spChg chg="add del mod ord">
          <ac:chgData name="Justin Vacquerie" userId="968f4b965d9c7392" providerId="LiveId" clId="{A44E5494-10C1-4F1D-AF39-330BBFBC3E5D}" dt="2024-05-28T11:02:09.273" v="23223" actId="700"/>
          <ac:spMkLst>
            <pc:docMk/>
            <pc:sldMk cId="3819206255" sldId="484"/>
            <ac:spMk id="21" creationId="{A3849234-C467-0EA1-79BA-E6FB419A094D}"/>
          </ac:spMkLst>
        </pc:spChg>
        <pc:spChg chg="add del mod ord">
          <ac:chgData name="Justin Vacquerie" userId="968f4b965d9c7392" providerId="LiveId" clId="{A44E5494-10C1-4F1D-AF39-330BBFBC3E5D}" dt="2024-05-28T11:02:09.273" v="23223" actId="700"/>
          <ac:spMkLst>
            <pc:docMk/>
            <pc:sldMk cId="3819206255" sldId="484"/>
            <ac:spMk id="22" creationId="{C3C2E130-0A73-896F-42B3-34A1891AF8F0}"/>
          </ac:spMkLst>
        </pc:spChg>
        <pc:spChg chg="add del mod ord">
          <ac:chgData name="Justin Vacquerie" userId="968f4b965d9c7392" providerId="LiveId" clId="{A44E5494-10C1-4F1D-AF39-330BBFBC3E5D}" dt="2024-05-28T11:02:09.273" v="23223" actId="700"/>
          <ac:spMkLst>
            <pc:docMk/>
            <pc:sldMk cId="3819206255" sldId="484"/>
            <ac:spMk id="23" creationId="{8DB566AB-19E9-1B8C-1878-A4767F3DE76D}"/>
          </ac:spMkLst>
        </pc:spChg>
        <pc:spChg chg="add del mod ord">
          <ac:chgData name="Justin Vacquerie" userId="968f4b965d9c7392" providerId="LiveId" clId="{A44E5494-10C1-4F1D-AF39-330BBFBC3E5D}" dt="2024-05-28T11:02:09.273" v="23223" actId="700"/>
          <ac:spMkLst>
            <pc:docMk/>
            <pc:sldMk cId="3819206255" sldId="484"/>
            <ac:spMk id="24" creationId="{EEF2C33E-9047-EBDC-129A-F72E1CC3A3DE}"/>
          </ac:spMkLst>
        </pc:spChg>
        <pc:spChg chg="add del mod ord">
          <ac:chgData name="Justin Vacquerie" userId="968f4b965d9c7392" providerId="LiveId" clId="{A44E5494-10C1-4F1D-AF39-330BBFBC3E5D}" dt="2024-05-28T11:02:09.273" v="23223" actId="700"/>
          <ac:spMkLst>
            <pc:docMk/>
            <pc:sldMk cId="3819206255" sldId="484"/>
            <ac:spMk id="25" creationId="{795E35E9-F1F8-D603-4219-F2D503C1649B}"/>
          </ac:spMkLst>
        </pc:spChg>
        <pc:cxnChg chg="add mod">
          <ac:chgData name="Justin Vacquerie" userId="968f4b965d9c7392" providerId="LiveId" clId="{A44E5494-10C1-4F1D-AF39-330BBFBC3E5D}" dt="2024-05-29T17:02:56.971" v="30536" actId="1076"/>
          <ac:cxnSpMkLst>
            <pc:docMk/>
            <pc:sldMk cId="3819206255" sldId="484"/>
            <ac:cxnSpMk id="27" creationId="{19605906-90B0-09D0-B440-A6048F7E6A65}"/>
          </ac:cxnSpMkLst>
        </pc:cxnChg>
      </pc:sldChg>
      <pc:sldChg chg="addSp delSp modSp del mod">
        <pc:chgData name="Justin Vacquerie" userId="968f4b965d9c7392" providerId="LiveId" clId="{A44E5494-10C1-4F1D-AF39-330BBFBC3E5D}" dt="2024-05-23T08:29:05.608" v="2893" actId="47"/>
        <pc:sldMkLst>
          <pc:docMk/>
          <pc:sldMk cId="3376293841" sldId="496"/>
        </pc:sldMkLst>
        <pc:spChg chg="mod">
          <ac:chgData name="Justin Vacquerie" userId="968f4b965d9c7392" providerId="LiveId" clId="{A44E5494-10C1-4F1D-AF39-330BBFBC3E5D}" dt="2024-05-21T11:41:41.786" v="472" actId="20577"/>
          <ac:spMkLst>
            <pc:docMk/>
            <pc:sldMk cId="3376293841" sldId="496"/>
            <ac:spMk id="10" creationId="{1729C6A1-97C8-EDE7-D836-BB3AB5344E17}"/>
          </ac:spMkLst>
        </pc:spChg>
        <pc:spChg chg="mod">
          <ac:chgData name="Justin Vacquerie" userId="968f4b965d9c7392" providerId="LiveId" clId="{A44E5494-10C1-4F1D-AF39-330BBFBC3E5D}" dt="2024-05-21T13:53:18.907" v="1174"/>
          <ac:spMkLst>
            <pc:docMk/>
            <pc:sldMk cId="3376293841" sldId="496"/>
            <ac:spMk id="13" creationId="{BDB09EAD-00D3-7824-43E0-739E574F8B8B}"/>
          </ac:spMkLst>
        </pc:spChg>
        <pc:spChg chg="add mod">
          <ac:chgData name="Justin Vacquerie" userId="968f4b965d9c7392" providerId="LiveId" clId="{A44E5494-10C1-4F1D-AF39-330BBFBC3E5D}" dt="2024-05-21T13:54:10.473" v="1182" actId="1076"/>
          <ac:spMkLst>
            <pc:docMk/>
            <pc:sldMk cId="3376293841" sldId="496"/>
            <ac:spMk id="15" creationId="{D81F412A-E455-213F-0785-1AB70B1478F1}"/>
          </ac:spMkLst>
        </pc:spChg>
        <pc:spChg chg="add mod">
          <ac:chgData name="Justin Vacquerie" userId="968f4b965d9c7392" providerId="LiveId" clId="{A44E5494-10C1-4F1D-AF39-330BBFBC3E5D}" dt="2024-05-21T13:54:04.638" v="1180" actId="1076"/>
          <ac:spMkLst>
            <pc:docMk/>
            <pc:sldMk cId="3376293841" sldId="496"/>
            <ac:spMk id="16" creationId="{A1447D97-5C5D-23C2-44D9-6B46CC84EAC5}"/>
          </ac:spMkLst>
        </pc:spChg>
        <pc:spChg chg="mod">
          <ac:chgData name="Justin Vacquerie" userId="968f4b965d9c7392" providerId="LiveId" clId="{A44E5494-10C1-4F1D-AF39-330BBFBC3E5D}" dt="2024-05-21T14:07:49.799" v="1271"/>
          <ac:spMkLst>
            <pc:docMk/>
            <pc:sldMk cId="3376293841" sldId="496"/>
            <ac:spMk id="18" creationId="{3BED0F00-1453-6CB2-915A-83D8D8BBF4F0}"/>
          </ac:spMkLst>
        </pc:spChg>
        <pc:spChg chg="add mod">
          <ac:chgData name="Justin Vacquerie" userId="968f4b965d9c7392" providerId="LiveId" clId="{A44E5494-10C1-4F1D-AF39-330BBFBC3E5D}" dt="2024-05-21T13:54:24.913" v="1208" actId="20577"/>
          <ac:spMkLst>
            <pc:docMk/>
            <pc:sldMk cId="3376293841" sldId="496"/>
            <ac:spMk id="19" creationId="{33090632-7295-2F97-774C-B64AE0F9F6E1}"/>
          </ac:spMkLst>
        </pc:spChg>
        <pc:grpChg chg="add mod">
          <ac:chgData name="Justin Vacquerie" userId="968f4b965d9c7392" providerId="LiveId" clId="{A44E5494-10C1-4F1D-AF39-330BBFBC3E5D}" dt="2024-05-21T13:54:06.858" v="1181" actId="1076"/>
          <ac:grpSpMkLst>
            <pc:docMk/>
            <pc:sldMk cId="3376293841" sldId="496"/>
            <ac:grpSpMk id="5" creationId="{8FAA84AA-F09E-B54A-3653-C28DB16E91F9}"/>
          </ac:grpSpMkLst>
        </pc:grpChg>
        <pc:grpChg chg="del mod">
          <ac:chgData name="Justin Vacquerie" userId="968f4b965d9c7392" providerId="LiveId" clId="{A44E5494-10C1-4F1D-AF39-330BBFBC3E5D}" dt="2024-05-21T13:53:23.570" v="1176" actId="478"/>
          <ac:grpSpMkLst>
            <pc:docMk/>
            <pc:sldMk cId="3376293841" sldId="496"/>
            <ac:grpSpMk id="8" creationId="{77C00137-744E-D315-5CC2-F81A24B97D67}"/>
          </ac:grpSpMkLst>
        </pc:grpChg>
        <pc:cxnChg chg="mod">
          <ac:chgData name="Justin Vacquerie" userId="968f4b965d9c7392" providerId="LiveId" clId="{A44E5494-10C1-4F1D-AF39-330BBFBC3E5D}" dt="2024-05-21T13:54:15.123" v="1183" actId="14100"/>
          <ac:cxnSpMkLst>
            <pc:docMk/>
            <pc:sldMk cId="3376293841" sldId="496"/>
            <ac:cxnSpMk id="11" creationId="{77500BFB-17DA-3907-E406-6B8A2C8AF514}"/>
          </ac:cxnSpMkLst>
        </pc:cxnChg>
        <pc:cxnChg chg="del mod">
          <ac:chgData name="Justin Vacquerie" userId="968f4b965d9c7392" providerId="LiveId" clId="{A44E5494-10C1-4F1D-AF39-330BBFBC3E5D}" dt="2024-05-21T13:53:23.570" v="1176" actId="478"/>
          <ac:cxnSpMkLst>
            <pc:docMk/>
            <pc:sldMk cId="3376293841" sldId="496"/>
            <ac:cxnSpMk id="14" creationId="{4C5F1D32-1848-CF53-85C5-3F065E2B67CF}"/>
          </ac:cxnSpMkLst>
        </pc:cxnChg>
      </pc:sldChg>
      <pc:sldChg chg="modSp mod">
        <pc:chgData name="Justin Vacquerie" userId="968f4b965d9c7392" providerId="LiveId" clId="{A44E5494-10C1-4F1D-AF39-330BBFBC3E5D}" dt="2024-06-04T10:03:35.566" v="39718" actId="20577"/>
        <pc:sldMkLst>
          <pc:docMk/>
          <pc:sldMk cId="283737863" sldId="498"/>
        </pc:sldMkLst>
        <pc:spChg chg="mod">
          <ac:chgData name="Justin Vacquerie" userId="968f4b965d9c7392" providerId="LiveId" clId="{A44E5494-10C1-4F1D-AF39-330BBFBC3E5D}" dt="2024-06-04T10:03:35.566" v="39718" actId="20577"/>
          <ac:spMkLst>
            <pc:docMk/>
            <pc:sldMk cId="283737863" sldId="498"/>
            <ac:spMk id="3" creationId="{565E494A-28B1-0814-2C3E-0D666B2118FA}"/>
          </ac:spMkLst>
        </pc:spChg>
      </pc:sldChg>
      <pc:sldChg chg="addSp delSp modSp add mod modAnim modNotesTx">
        <pc:chgData name="Justin Vacquerie" userId="968f4b965d9c7392" providerId="LiveId" clId="{A44E5494-10C1-4F1D-AF39-330BBFBC3E5D}" dt="2024-06-10T07:10:01.681" v="45867"/>
        <pc:sldMkLst>
          <pc:docMk/>
          <pc:sldMk cId="2809726428" sldId="499"/>
        </pc:sldMkLst>
        <pc:spChg chg="add mod">
          <ac:chgData name="Justin Vacquerie" userId="968f4b965d9c7392" providerId="LiveId" clId="{A44E5494-10C1-4F1D-AF39-330BBFBC3E5D}" dt="2024-05-30T14:26:33.386" v="31970" actId="20577"/>
          <ac:spMkLst>
            <pc:docMk/>
            <pc:sldMk cId="2809726428" sldId="499"/>
            <ac:spMk id="6" creationId="{A954AB1F-220E-8E8D-ABD8-C8B03005489D}"/>
          </ac:spMkLst>
        </pc:spChg>
        <pc:spChg chg="mod">
          <ac:chgData name="Justin Vacquerie" userId="968f4b965d9c7392" providerId="LiveId" clId="{A44E5494-10C1-4F1D-AF39-330BBFBC3E5D}" dt="2024-05-30T14:26:15.958" v="31969" actId="20577"/>
          <ac:spMkLst>
            <pc:docMk/>
            <pc:sldMk cId="2809726428" sldId="499"/>
            <ac:spMk id="10" creationId="{1729C6A1-97C8-EDE7-D836-BB3AB5344E17}"/>
          </ac:spMkLst>
        </pc:spChg>
        <pc:spChg chg="mod">
          <ac:chgData name="Justin Vacquerie" userId="968f4b965d9c7392" providerId="LiveId" clId="{A44E5494-10C1-4F1D-AF39-330BBFBC3E5D}" dt="2024-05-21T14:07:26.686" v="1266" actId="20577"/>
          <ac:spMkLst>
            <pc:docMk/>
            <pc:sldMk cId="2809726428" sldId="499"/>
            <ac:spMk id="18" creationId="{3BED0F00-1453-6CB2-915A-83D8D8BBF4F0}"/>
          </ac:spMkLst>
        </pc:spChg>
        <pc:spChg chg="del">
          <ac:chgData name="Justin Vacquerie" userId="968f4b965d9c7392" providerId="LiveId" clId="{A44E5494-10C1-4F1D-AF39-330BBFBC3E5D}" dt="2024-05-21T11:41:12.690" v="433" actId="478"/>
          <ac:spMkLst>
            <pc:docMk/>
            <pc:sldMk cId="2809726428" sldId="499"/>
            <ac:spMk id="48" creationId="{17DDF380-F34E-0EA3-7804-F0AA308BDBD6}"/>
          </ac:spMkLst>
        </pc:spChg>
        <pc:spChg chg="del">
          <ac:chgData name="Justin Vacquerie" userId="968f4b965d9c7392" providerId="LiveId" clId="{A44E5494-10C1-4F1D-AF39-330BBFBC3E5D}" dt="2024-05-21T11:41:15.944" v="437" actId="478"/>
          <ac:spMkLst>
            <pc:docMk/>
            <pc:sldMk cId="2809726428" sldId="499"/>
            <ac:spMk id="49" creationId="{34F5701B-89BD-9B99-AD6A-F55F090CFE89}"/>
          </ac:spMkLst>
        </pc:spChg>
        <pc:spChg chg="del">
          <ac:chgData name="Justin Vacquerie" userId="968f4b965d9c7392" providerId="LiveId" clId="{A44E5494-10C1-4F1D-AF39-330BBFBC3E5D}" dt="2024-05-21T11:41:13.381" v="434" actId="478"/>
          <ac:spMkLst>
            <pc:docMk/>
            <pc:sldMk cId="2809726428" sldId="499"/>
            <ac:spMk id="50" creationId="{3D741C1F-540F-C728-B19B-A8BFA1433493}"/>
          </ac:spMkLst>
        </pc:spChg>
        <pc:spChg chg="del">
          <ac:chgData name="Justin Vacquerie" userId="968f4b965d9c7392" providerId="LiveId" clId="{A44E5494-10C1-4F1D-AF39-330BBFBC3E5D}" dt="2024-05-21T11:41:03.514" v="425" actId="478"/>
          <ac:spMkLst>
            <pc:docMk/>
            <pc:sldMk cId="2809726428" sldId="499"/>
            <ac:spMk id="51" creationId="{64EF6A16-2BDD-5CAC-E5CC-C2418D1CCC4B}"/>
          </ac:spMkLst>
        </pc:spChg>
        <pc:spChg chg="del">
          <ac:chgData name="Justin Vacquerie" userId="968f4b965d9c7392" providerId="LiveId" clId="{A44E5494-10C1-4F1D-AF39-330BBFBC3E5D}" dt="2024-05-21T11:41:08.724" v="429" actId="478"/>
          <ac:spMkLst>
            <pc:docMk/>
            <pc:sldMk cId="2809726428" sldId="499"/>
            <ac:spMk id="52" creationId="{2B01209B-6F46-434D-578A-1F3A89C6A341}"/>
          </ac:spMkLst>
        </pc:spChg>
        <pc:spChg chg="del">
          <ac:chgData name="Justin Vacquerie" userId="968f4b965d9c7392" providerId="LiveId" clId="{A44E5494-10C1-4F1D-AF39-330BBFBC3E5D}" dt="2024-05-21T11:41:11.967" v="432" actId="478"/>
          <ac:spMkLst>
            <pc:docMk/>
            <pc:sldMk cId="2809726428" sldId="499"/>
            <ac:spMk id="53" creationId="{E064D65A-EC17-5A6C-CCAC-BF095D42F8F9}"/>
          </ac:spMkLst>
        </pc:spChg>
        <pc:spChg chg="del">
          <ac:chgData name="Justin Vacquerie" userId="968f4b965d9c7392" providerId="LiveId" clId="{A44E5494-10C1-4F1D-AF39-330BBFBC3E5D}" dt="2024-05-21T11:41:14.940" v="436" actId="478"/>
          <ac:spMkLst>
            <pc:docMk/>
            <pc:sldMk cId="2809726428" sldId="499"/>
            <ac:spMk id="54" creationId="{A33644D9-B32C-FD16-D38A-A4398AA8F06F}"/>
          </ac:spMkLst>
        </pc:spChg>
        <pc:spChg chg="del mod">
          <ac:chgData name="Justin Vacquerie" userId="968f4b965d9c7392" providerId="LiveId" clId="{A44E5494-10C1-4F1D-AF39-330BBFBC3E5D}" dt="2024-05-21T11:41:01.173" v="423" actId="478"/>
          <ac:spMkLst>
            <pc:docMk/>
            <pc:sldMk cId="2809726428" sldId="499"/>
            <ac:spMk id="55" creationId="{DCEEAC57-468E-4CA6-8B50-5A826A68E14A}"/>
          </ac:spMkLst>
        </pc:spChg>
        <pc:spChg chg="del">
          <ac:chgData name="Justin Vacquerie" userId="968f4b965d9c7392" providerId="LiveId" clId="{A44E5494-10C1-4F1D-AF39-330BBFBC3E5D}" dt="2024-05-21T11:41:06.527" v="427" actId="478"/>
          <ac:spMkLst>
            <pc:docMk/>
            <pc:sldMk cId="2809726428" sldId="499"/>
            <ac:spMk id="56" creationId="{59B2F75E-04AF-B246-ED11-339A4293E28E}"/>
          </ac:spMkLst>
        </pc:spChg>
        <pc:spChg chg="del mod">
          <ac:chgData name="Justin Vacquerie" userId="968f4b965d9c7392" providerId="LiveId" clId="{A44E5494-10C1-4F1D-AF39-330BBFBC3E5D}" dt="2024-05-21T11:41:07.260" v="428" actId="478"/>
          <ac:spMkLst>
            <pc:docMk/>
            <pc:sldMk cId="2809726428" sldId="499"/>
            <ac:spMk id="57" creationId="{28B33CBA-F554-78A0-1ABD-992A7D4C6E0A}"/>
          </ac:spMkLst>
        </pc:spChg>
        <pc:spChg chg="del">
          <ac:chgData name="Justin Vacquerie" userId="968f4b965d9c7392" providerId="LiveId" clId="{A44E5494-10C1-4F1D-AF39-330BBFBC3E5D}" dt="2024-05-21T11:40:47.610" v="412" actId="478"/>
          <ac:spMkLst>
            <pc:docMk/>
            <pc:sldMk cId="2809726428" sldId="499"/>
            <ac:spMk id="58" creationId="{D0AE2C06-1FBC-ED4D-2573-4CB07CD52B96}"/>
          </ac:spMkLst>
        </pc:spChg>
        <pc:spChg chg="del">
          <ac:chgData name="Justin Vacquerie" userId="968f4b965d9c7392" providerId="LiveId" clId="{A44E5494-10C1-4F1D-AF39-330BBFBC3E5D}" dt="2024-05-21T11:40:50.384" v="416" actId="478"/>
          <ac:spMkLst>
            <pc:docMk/>
            <pc:sldMk cId="2809726428" sldId="499"/>
            <ac:spMk id="59" creationId="{8746C188-F73D-519D-EA7F-E9ADD847CD30}"/>
          </ac:spMkLst>
        </pc:spChg>
        <pc:spChg chg="del mod">
          <ac:chgData name="Justin Vacquerie" userId="968f4b965d9c7392" providerId="LiveId" clId="{A44E5494-10C1-4F1D-AF39-330BBFBC3E5D}" dt="2024-05-21T11:40:49.303" v="415" actId="478"/>
          <ac:spMkLst>
            <pc:docMk/>
            <pc:sldMk cId="2809726428" sldId="499"/>
            <ac:spMk id="66" creationId="{186BEF33-8935-F678-3C60-EF3E93CD3563}"/>
          </ac:spMkLst>
        </pc:spChg>
        <pc:spChg chg="del">
          <ac:chgData name="Justin Vacquerie" userId="968f4b965d9c7392" providerId="LiveId" clId="{A44E5494-10C1-4F1D-AF39-330BBFBC3E5D}" dt="2024-05-21T11:40:48.078" v="413" actId="478"/>
          <ac:spMkLst>
            <pc:docMk/>
            <pc:sldMk cId="2809726428" sldId="499"/>
            <ac:spMk id="67" creationId="{97861099-2674-A9CE-2CDE-90CB29092489}"/>
          </ac:spMkLst>
        </pc:spChg>
        <pc:spChg chg="del">
          <ac:chgData name="Justin Vacquerie" userId="968f4b965d9c7392" providerId="LiveId" clId="{A44E5494-10C1-4F1D-AF39-330BBFBC3E5D}" dt="2024-05-21T11:40:45.902" v="411" actId="478"/>
          <ac:spMkLst>
            <pc:docMk/>
            <pc:sldMk cId="2809726428" sldId="499"/>
            <ac:spMk id="68" creationId="{7F08B846-BD8E-D304-312C-4A74B7815323}"/>
          </ac:spMkLst>
        </pc:spChg>
        <pc:spChg chg="del">
          <ac:chgData name="Justin Vacquerie" userId="968f4b965d9c7392" providerId="LiveId" clId="{A44E5494-10C1-4F1D-AF39-330BBFBC3E5D}" dt="2024-05-21T11:40:52.943" v="418" actId="478"/>
          <ac:spMkLst>
            <pc:docMk/>
            <pc:sldMk cId="2809726428" sldId="499"/>
            <ac:spMk id="71" creationId="{3781D013-70EA-E43A-5511-F6D10CFD7386}"/>
          </ac:spMkLst>
        </pc:spChg>
        <pc:spChg chg="del">
          <ac:chgData name="Justin Vacquerie" userId="968f4b965d9c7392" providerId="LiveId" clId="{A44E5494-10C1-4F1D-AF39-330BBFBC3E5D}" dt="2024-05-21T11:41:09.922" v="430" actId="478"/>
          <ac:spMkLst>
            <pc:docMk/>
            <pc:sldMk cId="2809726428" sldId="499"/>
            <ac:spMk id="73" creationId="{6DC5A244-0F7A-C194-79C7-C3B8B653A294}"/>
          </ac:spMkLst>
        </pc:spChg>
        <pc:grpChg chg="del">
          <ac:chgData name="Justin Vacquerie" userId="968f4b965d9c7392" providerId="LiveId" clId="{A44E5494-10C1-4F1D-AF39-330BBFBC3E5D}" dt="2024-05-21T11:41:16.665" v="438" actId="478"/>
          <ac:grpSpMkLst>
            <pc:docMk/>
            <pc:sldMk cId="2809726428" sldId="499"/>
            <ac:grpSpMk id="72" creationId="{BC2434D3-1930-772C-EB00-063E9E485B84}"/>
          </ac:grpSpMkLst>
        </pc:grpChg>
        <pc:graphicFrameChg chg="add mod modGraphic">
          <ac:chgData name="Justin Vacquerie" userId="968f4b965d9c7392" providerId="LiveId" clId="{A44E5494-10C1-4F1D-AF39-330BBFBC3E5D}" dt="2024-05-27T14:58:49.250" v="9567" actId="113"/>
          <ac:graphicFrameMkLst>
            <pc:docMk/>
            <pc:sldMk cId="2809726428" sldId="499"/>
            <ac:graphicFrameMk id="8" creationId="{3F8EECAA-8AFD-52C6-51DC-8210AAF0FDE4}"/>
          </ac:graphicFrameMkLst>
        </pc:graphicFrameChg>
        <pc:cxnChg chg="del mod">
          <ac:chgData name="Justin Vacquerie" userId="968f4b965d9c7392" providerId="LiveId" clId="{A44E5494-10C1-4F1D-AF39-330BBFBC3E5D}" dt="2024-05-21T11:41:11.022" v="431" actId="478"/>
          <ac:cxnSpMkLst>
            <pc:docMk/>
            <pc:sldMk cId="2809726428" sldId="499"/>
            <ac:cxnSpMk id="60" creationId="{C3A5E8F0-61AD-6B8E-D065-07C13026AACF}"/>
          </ac:cxnSpMkLst>
        </pc:cxnChg>
        <pc:cxnChg chg="del">
          <ac:chgData name="Justin Vacquerie" userId="968f4b965d9c7392" providerId="LiveId" clId="{A44E5494-10C1-4F1D-AF39-330BBFBC3E5D}" dt="2024-05-21T11:40:58.486" v="419" actId="478"/>
          <ac:cxnSpMkLst>
            <pc:docMk/>
            <pc:sldMk cId="2809726428" sldId="499"/>
            <ac:cxnSpMk id="61" creationId="{0A9FC02A-ABD9-BB65-C8C7-36C1821D444D}"/>
          </ac:cxnSpMkLst>
        </pc:cxnChg>
        <pc:cxnChg chg="del">
          <ac:chgData name="Justin Vacquerie" userId="968f4b965d9c7392" providerId="LiveId" clId="{A44E5494-10C1-4F1D-AF39-330BBFBC3E5D}" dt="2024-05-21T11:41:04.709" v="426" actId="478"/>
          <ac:cxnSpMkLst>
            <pc:docMk/>
            <pc:sldMk cId="2809726428" sldId="499"/>
            <ac:cxnSpMk id="63" creationId="{E009A223-2B9B-8084-DB8A-733003214E72}"/>
          </ac:cxnSpMkLst>
        </pc:cxnChg>
        <pc:cxnChg chg="del">
          <ac:chgData name="Justin Vacquerie" userId="968f4b965d9c7392" providerId="LiveId" clId="{A44E5494-10C1-4F1D-AF39-330BBFBC3E5D}" dt="2024-05-21T11:41:14.422" v="435" actId="478"/>
          <ac:cxnSpMkLst>
            <pc:docMk/>
            <pc:sldMk cId="2809726428" sldId="499"/>
            <ac:cxnSpMk id="64" creationId="{948CB98F-579D-CBC4-A6BC-AA8CFE41DE5F}"/>
          </ac:cxnSpMkLst>
        </pc:cxnChg>
        <pc:cxnChg chg="del">
          <ac:chgData name="Justin Vacquerie" userId="968f4b965d9c7392" providerId="LiveId" clId="{A44E5494-10C1-4F1D-AF39-330BBFBC3E5D}" dt="2024-05-21T11:41:02.671" v="424" actId="478"/>
          <ac:cxnSpMkLst>
            <pc:docMk/>
            <pc:sldMk cId="2809726428" sldId="499"/>
            <ac:cxnSpMk id="65" creationId="{5393E16A-B40A-A3C2-E4AE-74FF11CC250B}"/>
          </ac:cxnSpMkLst>
        </pc:cxnChg>
        <pc:cxnChg chg="del">
          <ac:chgData name="Justin Vacquerie" userId="968f4b965d9c7392" providerId="LiveId" clId="{A44E5494-10C1-4F1D-AF39-330BBFBC3E5D}" dt="2024-05-21T11:40:51.545" v="417" actId="478"/>
          <ac:cxnSpMkLst>
            <pc:docMk/>
            <pc:sldMk cId="2809726428" sldId="499"/>
            <ac:cxnSpMk id="69" creationId="{8BD39E8F-8B95-0527-4837-406848BB801B}"/>
          </ac:cxnSpMkLst>
        </pc:cxnChg>
        <pc:cxnChg chg="del">
          <ac:chgData name="Justin Vacquerie" userId="968f4b965d9c7392" providerId="LiveId" clId="{A44E5494-10C1-4F1D-AF39-330BBFBC3E5D}" dt="2024-05-21T11:40:59.637" v="421" actId="478"/>
          <ac:cxnSpMkLst>
            <pc:docMk/>
            <pc:sldMk cId="2809726428" sldId="499"/>
            <ac:cxnSpMk id="70" creationId="{3E93B475-02BF-B04E-2820-ABDCF4D32A49}"/>
          </ac:cxnSpMkLst>
        </pc:cxnChg>
      </pc:sldChg>
      <pc:sldChg chg="new del">
        <pc:chgData name="Justin Vacquerie" userId="968f4b965d9c7392" providerId="LiveId" clId="{A44E5494-10C1-4F1D-AF39-330BBFBC3E5D}" dt="2024-05-21T11:40:12.472" v="343" actId="680"/>
        <pc:sldMkLst>
          <pc:docMk/>
          <pc:sldMk cId="3916478088" sldId="499"/>
        </pc:sldMkLst>
      </pc:sldChg>
      <pc:sldChg chg="add del">
        <pc:chgData name="Justin Vacquerie" userId="968f4b965d9c7392" providerId="LiveId" clId="{A44E5494-10C1-4F1D-AF39-330BBFBC3E5D}" dt="2024-05-21T13:42:25.098" v="891" actId="47"/>
        <pc:sldMkLst>
          <pc:docMk/>
          <pc:sldMk cId="988968177" sldId="500"/>
        </pc:sldMkLst>
      </pc:sldChg>
      <pc:sldChg chg="add del">
        <pc:chgData name="Justin Vacquerie" userId="968f4b965d9c7392" providerId="LiveId" clId="{A44E5494-10C1-4F1D-AF39-330BBFBC3E5D}" dt="2024-05-21T11:41:52.112" v="474"/>
        <pc:sldMkLst>
          <pc:docMk/>
          <pc:sldMk cId="4009951648" sldId="500"/>
        </pc:sldMkLst>
      </pc:sldChg>
      <pc:sldChg chg="addSp modSp new del">
        <pc:chgData name="Justin Vacquerie" userId="968f4b965d9c7392" providerId="LiveId" clId="{A44E5494-10C1-4F1D-AF39-330BBFBC3E5D}" dt="2024-05-21T13:45:35.839" v="1027" actId="47"/>
        <pc:sldMkLst>
          <pc:docMk/>
          <pc:sldMk cId="3250965131" sldId="501"/>
        </pc:sldMkLst>
        <pc:spChg chg="add mod">
          <ac:chgData name="Justin Vacquerie" userId="968f4b965d9c7392" providerId="LiveId" clId="{A44E5494-10C1-4F1D-AF39-330BBFBC3E5D}" dt="2024-05-21T13:42:22.562" v="890"/>
          <ac:spMkLst>
            <pc:docMk/>
            <pc:sldMk cId="3250965131" sldId="501"/>
            <ac:spMk id="8" creationId="{E1D3F44C-823F-C8CF-CF9F-1BB50D3A405E}"/>
          </ac:spMkLst>
        </pc:spChg>
        <pc:spChg chg="add mod">
          <ac:chgData name="Justin Vacquerie" userId="968f4b965d9c7392" providerId="LiveId" clId="{A44E5494-10C1-4F1D-AF39-330BBFBC3E5D}" dt="2024-05-21T13:42:22.562" v="890"/>
          <ac:spMkLst>
            <pc:docMk/>
            <pc:sldMk cId="3250965131" sldId="501"/>
            <ac:spMk id="9" creationId="{62175C88-0B4F-CD2C-67AC-7A3FAB69D505}"/>
          </ac:spMkLst>
        </pc:spChg>
        <pc:grpChg chg="add mod">
          <ac:chgData name="Justin Vacquerie" userId="968f4b965d9c7392" providerId="LiveId" clId="{A44E5494-10C1-4F1D-AF39-330BBFBC3E5D}" dt="2024-05-21T13:42:22.562" v="890"/>
          <ac:grpSpMkLst>
            <pc:docMk/>
            <pc:sldMk cId="3250965131" sldId="501"/>
            <ac:grpSpMk id="7" creationId="{CF571081-5C07-C666-D32C-66C522D82257}"/>
          </ac:grpSpMkLst>
        </pc:grpChg>
      </pc:sldChg>
      <pc:sldChg chg="addSp delSp modSp add mod modAnim modNotesTx">
        <pc:chgData name="Justin Vacquerie" userId="968f4b965d9c7392" providerId="LiveId" clId="{A44E5494-10C1-4F1D-AF39-330BBFBC3E5D}" dt="2024-06-10T07:28:14.208" v="48340" actId="207"/>
        <pc:sldMkLst>
          <pc:docMk/>
          <pc:sldMk cId="3082022873" sldId="502"/>
        </pc:sldMkLst>
        <pc:spChg chg="add mod">
          <ac:chgData name="Justin Vacquerie" userId="968f4b965d9c7392" providerId="LiveId" clId="{A44E5494-10C1-4F1D-AF39-330BBFBC3E5D}" dt="2024-05-27T16:40:31.682" v="15151" actId="20577"/>
          <ac:spMkLst>
            <pc:docMk/>
            <pc:sldMk cId="3082022873" sldId="502"/>
            <ac:spMk id="5" creationId="{53A63072-A30E-DE8F-A8D3-5B88BE4B6049}"/>
          </ac:spMkLst>
        </pc:spChg>
        <pc:spChg chg="add mod">
          <ac:chgData name="Justin Vacquerie" userId="968f4b965d9c7392" providerId="LiveId" clId="{A44E5494-10C1-4F1D-AF39-330BBFBC3E5D}" dt="2024-06-10T07:28:14.208" v="48340" actId="207"/>
          <ac:spMkLst>
            <pc:docMk/>
            <pc:sldMk cId="3082022873" sldId="502"/>
            <ac:spMk id="6" creationId="{21E4721E-1F3A-2531-49C0-AE8EEED6EBB4}"/>
          </ac:spMkLst>
        </pc:spChg>
        <pc:spChg chg="add mod">
          <ac:chgData name="Justin Vacquerie" userId="968f4b965d9c7392" providerId="LiveId" clId="{A44E5494-10C1-4F1D-AF39-330BBFBC3E5D}" dt="2024-05-28T10:57:00.013" v="23111" actId="207"/>
          <ac:spMkLst>
            <pc:docMk/>
            <pc:sldMk cId="3082022873" sldId="502"/>
            <ac:spMk id="8" creationId="{692AC516-D91F-CD25-8ED7-9FB98912AD5B}"/>
          </ac:spMkLst>
        </pc:spChg>
        <pc:spChg chg="mod">
          <ac:chgData name="Justin Vacquerie" userId="968f4b965d9c7392" providerId="LiveId" clId="{A44E5494-10C1-4F1D-AF39-330BBFBC3E5D}" dt="2024-05-21T13:45:55.569" v="1082" actId="20577"/>
          <ac:spMkLst>
            <pc:docMk/>
            <pc:sldMk cId="3082022873" sldId="502"/>
            <ac:spMk id="10" creationId="{1729C6A1-97C8-EDE7-D836-BB3AB5344E17}"/>
          </ac:spMkLst>
        </pc:spChg>
        <pc:spChg chg="add mod">
          <ac:chgData name="Justin Vacquerie" userId="968f4b965d9c7392" providerId="LiveId" clId="{A44E5494-10C1-4F1D-AF39-330BBFBC3E5D}" dt="2024-06-04T07:41:43.725" v="34721" actId="20577"/>
          <ac:spMkLst>
            <pc:docMk/>
            <pc:sldMk cId="3082022873" sldId="502"/>
            <ac:spMk id="11" creationId="{E26CDE9E-27B2-0FED-81FA-D7336139DB0D}"/>
          </ac:spMkLst>
        </pc:spChg>
        <pc:spChg chg="add mod">
          <ac:chgData name="Justin Vacquerie" userId="968f4b965d9c7392" providerId="LiveId" clId="{A44E5494-10C1-4F1D-AF39-330BBFBC3E5D}" dt="2024-05-24T06:37:25.017" v="5734" actId="693"/>
          <ac:spMkLst>
            <pc:docMk/>
            <pc:sldMk cId="3082022873" sldId="502"/>
            <ac:spMk id="12" creationId="{407782C2-D397-D3EA-7ACB-2300573BEE14}"/>
          </ac:spMkLst>
        </pc:spChg>
        <pc:spChg chg="add mod">
          <ac:chgData name="Justin Vacquerie" userId="968f4b965d9c7392" providerId="LiveId" clId="{A44E5494-10C1-4F1D-AF39-330BBFBC3E5D}" dt="2024-05-28T15:57:39.992" v="24678" actId="1076"/>
          <ac:spMkLst>
            <pc:docMk/>
            <pc:sldMk cId="3082022873" sldId="502"/>
            <ac:spMk id="13" creationId="{19EF861B-91B2-A018-2340-1DCCCE5D389B}"/>
          </ac:spMkLst>
        </pc:spChg>
        <pc:spChg chg="add del mod">
          <ac:chgData name="Justin Vacquerie" userId="968f4b965d9c7392" providerId="LiveId" clId="{A44E5494-10C1-4F1D-AF39-330BBFBC3E5D}" dt="2024-05-24T06:37:02.121" v="5731" actId="478"/>
          <ac:spMkLst>
            <pc:docMk/>
            <pc:sldMk cId="3082022873" sldId="502"/>
            <ac:spMk id="13" creationId="{CE4B0E84-2C4E-ADD7-1FC6-14D7BB773C2C}"/>
          </ac:spMkLst>
        </pc:spChg>
        <pc:spChg chg="add mod">
          <ac:chgData name="Justin Vacquerie" userId="968f4b965d9c7392" providerId="LiveId" clId="{A44E5494-10C1-4F1D-AF39-330BBFBC3E5D}" dt="2024-06-04T07:41:14.116" v="34719" actId="1076"/>
          <ac:spMkLst>
            <pc:docMk/>
            <pc:sldMk cId="3082022873" sldId="502"/>
            <ac:spMk id="14" creationId="{2A5CC903-3DA8-E9CB-0331-01BA4BF16ADC}"/>
          </ac:spMkLst>
        </pc:spChg>
        <pc:spChg chg="add mod">
          <ac:chgData name="Justin Vacquerie" userId="968f4b965d9c7392" providerId="LiveId" clId="{A44E5494-10C1-4F1D-AF39-330BBFBC3E5D}" dt="2024-05-28T11:05:06.329" v="23419"/>
          <ac:spMkLst>
            <pc:docMk/>
            <pc:sldMk cId="3082022873" sldId="502"/>
            <ac:spMk id="15" creationId="{DFD9C735-4798-08FB-B1CD-E34F8FF9DC82}"/>
          </ac:spMkLst>
        </pc:spChg>
        <pc:spChg chg="mod">
          <ac:chgData name="Justin Vacquerie" userId="968f4b965d9c7392" providerId="LiveId" clId="{A44E5494-10C1-4F1D-AF39-330BBFBC3E5D}" dt="2024-05-21T14:07:43.974" v="1270"/>
          <ac:spMkLst>
            <pc:docMk/>
            <pc:sldMk cId="3082022873" sldId="502"/>
            <ac:spMk id="18" creationId="{3BED0F00-1453-6CB2-915A-83D8D8BBF4F0}"/>
          </ac:spMkLst>
        </pc:spChg>
        <pc:spChg chg="del">
          <ac:chgData name="Justin Vacquerie" userId="968f4b965d9c7392" providerId="LiveId" clId="{A44E5494-10C1-4F1D-AF39-330BBFBC3E5D}" dt="2024-05-21T13:46:15.616" v="1091" actId="478"/>
          <ac:spMkLst>
            <pc:docMk/>
            <pc:sldMk cId="3082022873" sldId="502"/>
            <ac:spMk id="48" creationId="{17DDF380-F34E-0EA3-7804-F0AA308BDBD6}"/>
          </ac:spMkLst>
        </pc:spChg>
        <pc:spChg chg="del">
          <ac:chgData name="Justin Vacquerie" userId="968f4b965d9c7392" providerId="LiveId" clId="{A44E5494-10C1-4F1D-AF39-330BBFBC3E5D}" dt="2024-05-21T13:46:08.711" v="1084" actId="478"/>
          <ac:spMkLst>
            <pc:docMk/>
            <pc:sldMk cId="3082022873" sldId="502"/>
            <ac:spMk id="49" creationId="{34F5701B-89BD-9B99-AD6A-F55F090CFE89}"/>
          </ac:spMkLst>
        </pc:spChg>
        <pc:spChg chg="del">
          <ac:chgData name="Justin Vacquerie" userId="968f4b965d9c7392" providerId="LiveId" clId="{A44E5494-10C1-4F1D-AF39-330BBFBC3E5D}" dt="2024-05-21T13:46:13.747" v="1089" actId="478"/>
          <ac:spMkLst>
            <pc:docMk/>
            <pc:sldMk cId="3082022873" sldId="502"/>
            <ac:spMk id="50" creationId="{3D741C1F-540F-C728-B19B-A8BFA1433493}"/>
          </ac:spMkLst>
        </pc:spChg>
        <pc:spChg chg="del">
          <ac:chgData name="Justin Vacquerie" userId="968f4b965d9c7392" providerId="LiveId" clId="{A44E5494-10C1-4F1D-AF39-330BBFBC3E5D}" dt="2024-05-21T13:46:22.143" v="1097" actId="478"/>
          <ac:spMkLst>
            <pc:docMk/>
            <pc:sldMk cId="3082022873" sldId="502"/>
            <ac:spMk id="51" creationId="{64EF6A16-2BDD-5CAC-E5CC-C2418D1CCC4B}"/>
          </ac:spMkLst>
        </pc:spChg>
        <pc:spChg chg="del">
          <ac:chgData name="Justin Vacquerie" userId="968f4b965d9c7392" providerId="LiveId" clId="{A44E5494-10C1-4F1D-AF39-330BBFBC3E5D}" dt="2024-05-21T13:46:09.535" v="1085" actId="478"/>
          <ac:spMkLst>
            <pc:docMk/>
            <pc:sldMk cId="3082022873" sldId="502"/>
            <ac:spMk id="52" creationId="{2B01209B-6F46-434D-578A-1F3A89C6A341}"/>
          </ac:spMkLst>
        </pc:spChg>
        <pc:spChg chg="del">
          <ac:chgData name="Justin Vacquerie" userId="968f4b965d9c7392" providerId="LiveId" clId="{A44E5494-10C1-4F1D-AF39-330BBFBC3E5D}" dt="2024-05-21T13:46:16.428" v="1092" actId="478"/>
          <ac:spMkLst>
            <pc:docMk/>
            <pc:sldMk cId="3082022873" sldId="502"/>
            <ac:spMk id="53" creationId="{E064D65A-EC17-5A6C-CCAC-BF095D42F8F9}"/>
          </ac:spMkLst>
        </pc:spChg>
        <pc:spChg chg="del">
          <ac:chgData name="Justin Vacquerie" userId="968f4b965d9c7392" providerId="LiveId" clId="{A44E5494-10C1-4F1D-AF39-330BBFBC3E5D}" dt="2024-05-21T13:46:11.349" v="1086" actId="478"/>
          <ac:spMkLst>
            <pc:docMk/>
            <pc:sldMk cId="3082022873" sldId="502"/>
            <ac:spMk id="54" creationId="{A33644D9-B32C-FD16-D38A-A4398AA8F06F}"/>
          </ac:spMkLst>
        </pc:spChg>
        <pc:spChg chg="del">
          <ac:chgData name="Justin Vacquerie" userId="968f4b965d9c7392" providerId="LiveId" clId="{A44E5494-10C1-4F1D-AF39-330BBFBC3E5D}" dt="2024-05-21T13:46:19.757" v="1095" actId="478"/>
          <ac:spMkLst>
            <pc:docMk/>
            <pc:sldMk cId="3082022873" sldId="502"/>
            <ac:spMk id="55" creationId="{DCEEAC57-468E-4CA6-8B50-5A826A68E14A}"/>
          </ac:spMkLst>
        </pc:spChg>
        <pc:spChg chg="del">
          <ac:chgData name="Justin Vacquerie" userId="968f4b965d9c7392" providerId="LiveId" clId="{A44E5494-10C1-4F1D-AF39-330BBFBC3E5D}" dt="2024-05-21T13:46:29.735" v="1107" actId="478"/>
          <ac:spMkLst>
            <pc:docMk/>
            <pc:sldMk cId="3082022873" sldId="502"/>
            <ac:spMk id="56" creationId="{59B2F75E-04AF-B246-ED11-339A4293E28E}"/>
          </ac:spMkLst>
        </pc:spChg>
        <pc:spChg chg="del">
          <ac:chgData name="Justin Vacquerie" userId="968f4b965d9c7392" providerId="LiveId" clId="{A44E5494-10C1-4F1D-AF39-330BBFBC3E5D}" dt="2024-05-21T13:46:28.104" v="1105" actId="478"/>
          <ac:spMkLst>
            <pc:docMk/>
            <pc:sldMk cId="3082022873" sldId="502"/>
            <ac:spMk id="57" creationId="{28B33CBA-F554-78A0-1ABD-992A7D4C6E0A}"/>
          </ac:spMkLst>
        </pc:spChg>
        <pc:spChg chg="del mod">
          <ac:chgData name="Justin Vacquerie" userId="968f4b965d9c7392" providerId="LiveId" clId="{A44E5494-10C1-4F1D-AF39-330BBFBC3E5D}" dt="2024-05-21T13:46:24.193" v="1099" actId="478"/>
          <ac:spMkLst>
            <pc:docMk/>
            <pc:sldMk cId="3082022873" sldId="502"/>
            <ac:spMk id="58" creationId="{D0AE2C06-1FBC-ED4D-2573-4CB07CD52B96}"/>
          </ac:spMkLst>
        </pc:spChg>
        <pc:spChg chg="del">
          <ac:chgData name="Justin Vacquerie" userId="968f4b965d9c7392" providerId="LiveId" clId="{A44E5494-10C1-4F1D-AF39-330BBFBC3E5D}" dt="2024-05-21T13:46:26.342" v="1102" actId="478"/>
          <ac:spMkLst>
            <pc:docMk/>
            <pc:sldMk cId="3082022873" sldId="502"/>
            <ac:spMk id="59" creationId="{8746C188-F73D-519D-EA7F-E9ADD847CD30}"/>
          </ac:spMkLst>
        </pc:spChg>
        <pc:spChg chg="del">
          <ac:chgData name="Justin Vacquerie" userId="968f4b965d9c7392" providerId="LiveId" clId="{A44E5494-10C1-4F1D-AF39-330BBFBC3E5D}" dt="2024-05-21T13:46:27.552" v="1104" actId="478"/>
          <ac:spMkLst>
            <pc:docMk/>
            <pc:sldMk cId="3082022873" sldId="502"/>
            <ac:spMk id="66" creationId="{186BEF33-8935-F678-3C60-EF3E93CD3563}"/>
          </ac:spMkLst>
        </pc:spChg>
        <pc:spChg chg="del">
          <ac:chgData name="Justin Vacquerie" userId="968f4b965d9c7392" providerId="LiveId" clId="{A44E5494-10C1-4F1D-AF39-330BBFBC3E5D}" dt="2024-05-21T13:46:25.033" v="1100" actId="478"/>
          <ac:spMkLst>
            <pc:docMk/>
            <pc:sldMk cId="3082022873" sldId="502"/>
            <ac:spMk id="67" creationId="{97861099-2674-A9CE-2CDE-90CB29092489}"/>
          </ac:spMkLst>
        </pc:spChg>
        <pc:spChg chg="del">
          <ac:chgData name="Justin Vacquerie" userId="968f4b965d9c7392" providerId="LiveId" clId="{A44E5494-10C1-4F1D-AF39-330BBFBC3E5D}" dt="2024-05-21T13:46:18.398" v="1093" actId="478"/>
          <ac:spMkLst>
            <pc:docMk/>
            <pc:sldMk cId="3082022873" sldId="502"/>
            <ac:spMk id="68" creationId="{7F08B846-BD8E-D304-312C-4A74B7815323}"/>
          </ac:spMkLst>
        </pc:spChg>
        <pc:spChg chg="del">
          <ac:chgData name="Justin Vacquerie" userId="968f4b965d9c7392" providerId="LiveId" clId="{A44E5494-10C1-4F1D-AF39-330BBFBC3E5D}" dt="2024-05-21T13:46:30.958" v="1108" actId="478"/>
          <ac:spMkLst>
            <pc:docMk/>
            <pc:sldMk cId="3082022873" sldId="502"/>
            <ac:spMk id="71" creationId="{3781D013-70EA-E43A-5511-F6D10CFD7386}"/>
          </ac:spMkLst>
        </pc:spChg>
        <pc:spChg chg="del">
          <ac:chgData name="Justin Vacquerie" userId="968f4b965d9c7392" providerId="LiveId" clId="{A44E5494-10C1-4F1D-AF39-330BBFBC3E5D}" dt="2024-05-21T13:46:14.610" v="1090" actId="478"/>
          <ac:spMkLst>
            <pc:docMk/>
            <pc:sldMk cId="3082022873" sldId="502"/>
            <ac:spMk id="73" creationId="{6DC5A244-0F7A-C194-79C7-C3B8B653A294}"/>
          </ac:spMkLst>
        </pc:spChg>
        <pc:grpChg chg="del">
          <ac:chgData name="Justin Vacquerie" userId="968f4b965d9c7392" providerId="LiveId" clId="{A44E5494-10C1-4F1D-AF39-330BBFBC3E5D}" dt="2024-05-21T13:46:07.646" v="1083" actId="478"/>
          <ac:grpSpMkLst>
            <pc:docMk/>
            <pc:sldMk cId="3082022873" sldId="502"/>
            <ac:grpSpMk id="72" creationId="{BC2434D3-1930-772C-EB00-063E9E485B84}"/>
          </ac:grpSpMkLst>
        </pc:grpChg>
        <pc:graphicFrameChg chg="add mod">
          <ac:chgData name="Justin Vacquerie" userId="968f4b965d9c7392" providerId="LiveId" clId="{A44E5494-10C1-4F1D-AF39-330BBFBC3E5D}" dt="2024-05-23T12:10:33.237" v="3699"/>
          <ac:graphicFrameMkLst>
            <pc:docMk/>
            <pc:sldMk cId="3082022873" sldId="502"/>
            <ac:graphicFrameMk id="12" creationId="{2F8C479B-40C1-DC4D-8443-F085A5D32398}"/>
          </ac:graphicFrameMkLst>
        </pc:graphicFrameChg>
        <pc:cxnChg chg="del mod">
          <ac:chgData name="Justin Vacquerie" userId="968f4b965d9c7392" providerId="LiveId" clId="{A44E5494-10C1-4F1D-AF39-330BBFBC3E5D}" dt="2024-05-21T13:46:12.219" v="1087" actId="478"/>
          <ac:cxnSpMkLst>
            <pc:docMk/>
            <pc:sldMk cId="3082022873" sldId="502"/>
            <ac:cxnSpMk id="60" creationId="{C3A5E8F0-61AD-6B8E-D065-07C13026AACF}"/>
          </ac:cxnSpMkLst>
        </pc:cxnChg>
        <pc:cxnChg chg="del">
          <ac:chgData name="Justin Vacquerie" userId="968f4b965d9c7392" providerId="LiveId" clId="{A44E5494-10C1-4F1D-AF39-330BBFBC3E5D}" dt="2024-05-21T13:46:28.821" v="1106" actId="478"/>
          <ac:cxnSpMkLst>
            <pc:docMk/>
            <pc:sldMk cId="3082022873" sldId="502"/>
            <ac:cxnSpMk id="61" creationId="{0A9FC02A-ABD9-BB65-C8C7-36C1821D444D}"/>
          </ac:cxnSpMkLst>
        </pc:cxnChg>
        <pc:cxnChg chg="del">
          <ac:chgData name="Justin Vacquerie" userId="968f4b965d9c7392" providerId="LiveId" clId="{A44E5494-10C1-4F1D-AF39-330BBFBC3E5D}" dt="2024-05-21T13:46:21.543" v="1096" actId="478"/>
          <ac:cxnSpMkLst>
            <pc:docMk/>
            <pc:sldMk cId="3082022873" sldId="502"/>
            <ac:cxnSpMk id="63" creationId="{E009A223-2B9B-8084-DB8A-733003214E72}"/>
          </ac:cxnSpMkLst>
        </pc:cxnChg>
        <pc:cxnChg chg="del">
          <ac:chgData name="Justin Vacquerie" userId="968f4b965d9c7392" providerId="LiveId" clId="{A44E5494-10C1-4F1D-AF39-330BBFBC3E5D}" dt="2024-05-21T13:46:12.947" v="1088" actId="478"/>
          <ac:cxnSpMkLst>
            <pc:docMk/>
            <pc:sldMk cId="3082022873" sldId="502"/>
            <ac:cxnSpMk id="64" creationId="{948CB98F-579D-CBC4-A6BC-AA8CFE41DE5F}"/>
          </ac:cxnSpMkLst>
        </pc:cxnChg>
        <pc:cxnChg chg="del">
          <ac:chgData name="Justin Vacquerie" userId="968f4b965d9c7392" providerId="LiveId" clId="{A44E5494-10C1-4F1D-AF39-330BBFBC3E5D}" dt="2024-05-21T13:46:19.304" v="1094" actId="478"/>
          <ac:cxnSpMkLst>
            <pc:docMk/>
            <pc:sldMk cId="3082022873" sldId="502"/>
            <ac:cxnSpMk id="65" creationId="{5393E16A-B40A-A3C2-E4AE-74FF11CC250B}"/>
          </ac:cxnSpMkLst>
        </pc:cxnChg>
        <pc:cxnChg chg="del">
          <ac:chgData name="Justin Vacquerie" userId="968f4b965d9c7392" providerId="LiveId" clId="{A44E5494-10C1-4F1D-AF39-330BBFBC3E5D}" dt="2024-05-21T13:46:25.707" v="1101" actId="478"/>
          <ac:cxnSpMkLst>
            <pc:docMk/>
            <pc:sldMk cId="3082022873" sldId="502"/>
            <ac:cxnSpMk id="69" creationId="{8BD39E8F-8B95-0527-4837-406848BB801B}"/>
          </ac:cxnSpMkLst>
        </pc:cxnChg>
        <pc:cxnChg chg="del">
          <ac:chgData name="Justin Vacquerie" userId="968f4b965d9c7392" providerId="LiveId" clId="{A44E5494-10C1-4F1D-AF39-330BBFBC3E5D}" dt="2024-05-21T13:46:27.151" v="1103" actId="478"/>
          <ac:cxnSpMkLst>
            <pc:docMk/>
            <pc:sldMk cId="3082022873" sldId="502"/>
            <ac:cxnSpMk id="70" creationId="{3E93B475-02BF-B04E-2820-ABDCF4D32A49}"/>
          </ac:cxnSpMkLst>
        </pc:cxnChg>
      </pc:sldChg>
      <pc:sldChg chg="addSp delSp modSp new del mod ord">
        <pc:chgData name="Justin Vacquerie" userId="968f4b965d9c7392" providerId="LiveId" clId="{A44E5494-10C1-4F1D-AF39-330BBFBC3E5D}" dt="2024-05-24T07:33:54.818" v="5853" actId="47"/>
        <pc:sldMkLst>
          <pc:docMk/>
          <pc:sldMk cId="869940763" sldId="503"/>
        </pc:sldMkLst>
        <pc:spChg chg="add mod">
          <ac:chgData name="Justin Vacquerie" userId="968f4b965d9c7392" providerId="LiveId" clId="{A44E5494-10C1-4F1D-AF39-330BBFBC3E5D}" dt="2024-05-23T15:14:25.093" v="5045" actId="20577"/>
          <ac:spMkLst>
            <pc:docMk/>
            <pc:sldMk cId="869940763" sldId="503"/>
            <ac:spMk id="5" creationId="{C8633E31-F837-C4A4-6833-38BE7AF6F1D0}"/>
          </ac:spMkLst>
        </pc:spChg>
        <pc:spChg chg="del mod">
          <ac:chgData name="Justin Vacquerie" userId="968f4b965d9c7392" providerId="LiveId" clId="{A44E5494-10C1-4F1D-AF39-330BBFBC3E5D}" dt="2024-05-21T14:08:51.546" v="1275" actId="478"/>
          <ac:spMkLst>
            <pc:docMk/>
            <pc:sldMk cId="869940763" sldId="503"/>
            <ac:spMk id="5" creationId="{DBA2CD08-9908-A98F-D2F8-B66DD554722A}"/>
          </ac:spMkLst>
        </pc:spChg>
        <pc:spChg chg="del">
          <ac:chgData name="Justin Vacquerie" userId="968f4b965d9c7392" providerId="LiveId" clId="{A44E5494-10C1-4F1D-AF39-330BBFBC3E5D}" dt="2024-05-23T15:16:08.777" v="5053" actId="478"/>
          <ac:spMkLst>
            <pc:docMk/>
            <pc:sldMk cId="869940763" sldId="503"/>
            <ac:spMk id="6" creationId="{ADA66685-4A40-0FEF-53F4-04188E3F875A}"/>
          </ac:spMkLst>
        </pc:spChg>
        <pc:spChg chg="add mod">
          <ac:chgData name="Justin Vacquerie" userId="968f4b965d9c7392" providerId="LiveId" clId="{A44E5494-10C1-4F1D-AF39-330BBFBC3E5D}" dt="2024-05-23T15:16:02.777" v="5049" actId="20577"/>
          <ac:spMkLst>
            <pc:docMk/>
            <pc:sldMk cId="869940763" sldId="503"/>
            <ac:spMk id="7" creationId="{640E6285-DD34-7EFD-EF5A-97830A5FF76A}"/>
          </ac:spMkLst>
        </pc:spChg>
        <pc:picChg chg="add del mod">
          <ac:chgData name="Justin Vacquerie" userId="968f4b965d9c7392" providerId="LiveId" clId="{A44E5494-10C1-4F1D-AF39-330BBFBC3E5D}" dt="2024-05-24T07:20:02.930" v="5794" actId="478"/>
          <ac:picMkLst>
            <pc:docMk/>
            <pc:sldMk cId="869940763" sldId="503"/>
            <ac:picMk id="9" creationId="{70D8A7B2-D6B0-89EB-2123-2F8AFC62EC31}"/>
          </ac:picMkLst>
        </pc:picChg>
      </pc:sldChg>
      <pc:sldChg chg="delSp modSp add del mod">
        <pc:chgData name="Justin Vacquerie" userId="968f4b965d9c7392" providerId="LiveId" clId="{A44E5494-10C1-4F1D-AF39-330BBFBC3E5D}" dt="2024-05-23T08:29:26.174" v="2895" actId="47"/>
        <pc:sldMkLst>
          <pc:docMk/>
          <pc:sldMk cId="3827765623" sldId="504"/>
        </pc:sldMkLst>
        <pc:spChg chg="del">
          <ac:chgData name="Justin Vacquerie" userId="968f4b965d9c7392" providerId="LiveId" clId="{A44E5494-10C1-4F1D-AF39-330BBFBC3E5D}" dt="2024-05-21T14:09:54.033" v="1333" actId="478"/>
          <ac:spMkLst>
            <pc:docMk/>
            <pc:sldMk cId="3827765623" sldId="504"/>
            <ac:spMk id="8" creationId="{D26C5CDA-36EF-D42C-3A76-69C19C842046}"/>
          </ac:spMkLst>
        </pc:spChg>
        <pc:spChg chg="mod">
          <ac:chgData name="Justin Vacquerie" userId="968f4b965d9c7392" providerId="LiveId" clId="{A44E5494-10C1-4F1D-AF39-330BBFBC3E5D}" dt="2024-05-23T08:22:59.680" v="2799" actId="20577"/>
          <ac:spMkLst>
            <pc:docMk/>
            <pc:sldMk cId="3827765623" sldId="504"/>
            <ac:spMk id="10" creationId="{1729C6A1-97C8-EDE7-D836-BB3AB5344E17}"/>
          </ac:spMkLst>
        </pc:spChg>
        <pc:spChg chg="del">
          <ac:chgData name="Justin Vacquerie" userId="968f4b965d9c7392" providerId="LiveId" clId="{A44E5494-10C1-4F1D-AF39-330BBFBC3E5D}" dt="2024-05-21T14:10:12.383" v="1351" actId="478"/>
          <ac:spMkLst>
            <pc:docMk/>
            <pc:sldMk cId="3827765623" sldId="504"/>
            <ac:spMk id="48" creationId="{17DDF380-F34E-0EA3-7804-F0AA308BDBD6}"/>
          </ac:spMkLst>
        </pc:spChg>
        <pc:spChg chg="del">
          <ac:chgData name="Justin Vacquerie" userId="968f4b965d9c7392" providerId="LiveId" clId="{A44E5494-10C1-4F1D-AF39-330BBFBC3E5D}" dt="2024-05-21T14:09:55.913" v="1335" actId="478"/>
          <ac:spMkLst>
            <pc:docMk/>
            <pc:sldMk cId="3827765623" sldId="504"/>
            <ac:spMk id="49" creationId="{34F5701B-89BD-9B99-AD6A-F55F090CFE89}"/>
          </ac:spMkLst>
        </pc:spChg>
        <pc:spChg chg="del">
          <ac:chgData name="Justin Vacquerie" userId="968f4b965d9c7392" providerId="LiveId" clId="{A44E5494-10C1-4F1D-AF39-330BBFBC3E5D}" dt="2024-05-21T14:10:11.483" v="1350" actId="478"/>
          <ac:spMkLst>
            <pc:docMk/>
            <pc:sldMk cId="3827765623" sldId="504"/>
            <ac:spMk id="50" creationId="{3D741C1F-540F-C728-B19B-A8BFA1433493}"/>
          </ac:spMkLst>
        </pc:spChg>
        <pc:spChg chg="del">
          <ac:chgData name="Justin Vacquerie" userId="968f4b965d9c7392" providerId="LiveId" clId="{A44E5494-10C1-4F1D-AF39-330BBFBC3E5D}" dt="2024-05-21T14:09:43.603" v="1320" actId="478"/>
          <ac:spMkLst>
            <pc:docMk/>
            <pc:sldMk cId="3827765623" sldId="504"/>
            <ac:spMk id="51" creationId="{64EF6A16-2BDD-5CAC-E5CC-C2418D1CCC4B}"/>
          </ac:spMkLst>
        </pc:spChg>
        <pc:spChg chg="del">
          <ac:chgData name="Justin Vacquerie" userId="968f4b965d9c7392" providerId="LiveId" clId="{A44E5494-10C1-4F1D-AF39-330BBFBC3E5D}" dt="2024-05-21T14:09:59.102" v="1338" actId="478"/>
          <ac:spMkLst>
            <pc:docMk/>
            <pc:sldMk cId="3827765623" sldId="504"/>
            <ac:spMk id="52" creationId="{2B01209B-6F46-434D-578A-1F3A89C6A341}"/>
          </ac:spMkLst>
        </pc:spChg>
        <pc:spChg chg="del">
          <ac:chgData name="Justin Vacquerie" userId="968f4b965d9c7392" providerId="LiveId" clId="{A44E5494-10C1-4F1D-AF39-330BBFBC3E5D}" dt="2024-05-21T14:10:10.815" v="1349" actId="478"/>
          <ac:spMkLst>
            <pc:docMk/>
            <pc:sldMk cId="3827765623" sldId="504"/>
            <ac:spMk id="53" creationId="{E064D65A-EC17-5A6C-CCAC-BF095D42F8F9}"/>
          </ac:spMkLst>
        </pc:spChg>
        <pc:spChg chg="del">
          <ac:chgData name="Justin Vacquerie" userId="968f4b965d9c7392" providerId="LiveId" clId="{A44E5494-10C1-4F1D-AF39-330BBFBC3E5D}" dt="2024-05-21T14:09:57.653" v="1337" actId="478"/>
          <ac:spMkLst>
            <pc:docMk/>
            <pc:sldMk cId="3827765623" sldId="504"/>
            <ac:spMk id="54" creationId="{A33644D9-B32C-FD16-D38A-A4398AA8F06F}"/>
          </ac:spMkLst>
        </pc:spChg>
        <pc:spChg chg="del">
          <ac:chgData name="Justin Vacquerie" userId="968f4b965d9c7392" providerId="LiveId" clId="{A44E5494-10C1-4F1D-AF39-330BBFBC3E5D}" dt="2024-05-21T14:10:03.773" v="1342" actId="478"/>
          <ac:spMkLst>
            <pc:docMk/>
            <pc:sldMk cId="3827765623" sldId="504"/>
            <ac:spMk id="55" creationId="{DCEEAC57-468E-4CA6-8B50-5A826A68E14A}"/>
          </ac:spMkLst>
        </pc:spChg>
        <pc:spChg chg="del mod">
          <ac:chgData name="Justin Vacquerie" userId="968f4b965d9c7392" providerId="LiveId" clId="{A44E5494-10C1-4F1D-AF39-330BBFBC3E5D}" dt="2024-05-21T14:10:08.453" v="1347" actId="478"/>
          <ac:spMkLst>
            <pc:docMk/>
            <pc:sldMk cId="3827765623" sldId="504"/>
            <ac:spMk id="56" creationId="{59B2F75E-04AF-B246-ED11-339A4293E28E}"/>
          </ac:spMkLst>
        </pc:spChg>
        <pc:spChg chg="del mod">
          <ac:chgData name="Justin Vacquerie" userId="968f4b965d9c7392" providerId="LiveId" clId="{A44E5494-10C1-4F1D-AF39-330BBFBC3E5D}" dt="2024-05-21T14:10:01.468" v="1341" actId="478"/>
          <ac:spMkLst>
            <pc:docMk/>
            <pc:sldMk cId="3827765623" sldId="504"/>
            <ac:spMk id="57" creationId="{28B33CBA-F554-78A0-1ABD-992A7D4C6E0A}"/>
          </ac:spMkLst>
        </pc:spChg>
        <pc:spChg chg="del mod">
          <ac:chgData name="Justin Vacquerie" userId="968f4b965d9c7392" providerId="LiveId" clId="{A44E5494-10C1-4F1D-AF39-330BBFBC3E5D}" dt="2024-05-21T14:09:48.774" v="1327" actId="478"/>
          <ac:spMkLst>
            <pc:docMk/>
            <pc:sldMk cId="3827765623" sldId="504"/>
            <ac:spMk id="58" creationId="{D0AE2C06-1FBC-ED4D-2573-4CB07CD52B96}"/>
          </ac:spMkLst>
        </pc:spChg>
        <pc:spChg chg="del mod">
          <ac:chgData name="Justin Vacquerie" userId="968f4b965d9c7392" providerId="LiveId" clId="{A44E5494-10C1-4F1D-AF39-330BBFBC3E5D}" dt="2024-05-21T14:09:50.843" v="1330" actId="478"/>
          <ac:spMkLst>
            <pc:docMk/>
            <pc:sldMk cId="3827765623" sldId="504"/>
            <ac:spMk id="59" creationId="{8746C188-F73D-519D-EA7F-E9ADD847CD30}"/>
          </ac:spMkLst>
        </pc:spChg>
        <pc:spChg chg="del">
          <ac:chgData name="Justin Vacquerie" userId="968f4b965d9c7392" providerId="LiveId" clId="{A44E5494-10C1-4F1D-AF39-330BBFBC3E5D}" dt="2024-05-21T14:09:47.007" v="1324" actId="478"/>
          <ac:spMkLst>
            <pc:docMk/>
            <pc:sldMk cId="3827765623" sldId="504"/>
            <ac:spMk id="66" creationId="{186BEF33-8935-F678-3C60-EF3E93CD3563}"/>
          </ac:spMkLst>
        </pc:spChg>
        <pc:spChg chg="del">
          <ac:chgData name="Justin Vacquerie" userId="968f4b965d9c7392" providerId="LiveId" clId="{A44E5494-10C1-4F1D-AF39-330BBFBC3E5D}" dt="2024-05-21T14:09:45.903" v="1323" actId="478"/>
          <ac:spMkLst>
            <pc:docMk/>
            <pc:sldMk cId="3827765623" sldId="504"/>
            <ac:spMk id="67" creationId="{97861099-2674-A9CE-2CDE-90CB29092489}"/>
          </ac:spMkLst>
        </pc:spChg>
        <pc:spChg chg="del">
          <ac:chgData name="Justin Vacquerie" userId="968f4b965d9c7392" providerId="LiveId" clId="{A44E5494-10C1-4F1D-AF39-330BBFBC3E5D}" dt="2024-05-21T14:09:44.423" v="1321" actId="478"/>
          <ac:spMkLst>
            <pc:docMk/>
            <pc:sldMk cId="3827765623" sldId="504"/>
            <ac:spMk id="68" creationId="{7F08B846-BD8E-D304-312C-4A74B7815323}"/>
          </ac:spMkLst>
        </pc:spChg>
        <pc:spChg chg="del mod">
          <ac:chgData name="Justin Vacquerie" userId="968f4b965d9c7392" providerId="LiveId" clId="{A44E5494-10C1-4F1D-AF39-330BBFBC3E5D}" dt="2024-05-21T14:09:52.958" v="1332" actId="478"/>
          <ac:spMkLst>
            <pc:docMk/>
            <pc:sldMk cId="3827765623" sldId="504"/>
            <ac:spMk id="71" creationId="{3781D013-70EA-E43A-5511-F6D10CFD7386}"/>
          </ac:spMkLst>
        </pc:spChg>
        <pc:spChg chg="del">
          <ac:chgData name="Justin Vacquerie" userId="968f4b965d9c7392" providerId="LiveId" clId="{A44E5494-10C1-4F1D-AF39-330BBFBC3E5D}" dt="2024-05-21T14:10:05.093" v="1343" actId="478"/>
          <ac:spMkLst>
            <pc:docMk/>
            <pc:sldMk cId="3827765623" sldId="504"/>
            <ac:spMk id="73" creationId="{6DC5A244-0F7A-C194-79C7-C3B8B653A294}"/>
          </ac:spMkLst>
        </pc:spChg>
        <pc:grpChg chg="del">
          <ac:chgData name="Justin Vacquerie" userId="968f4b965d9c7392" providerId="LiveId" clId="{A44E5494-10C1-4F1D-AF39-330BBFBC3E5D}" dt="2024-05-21T14:09:54.685" v="1334" actId="478"/>
          <ac:grpSpMkLst>
            <pc:docMk/>
            <pc:sldMk cId="3827765623" sldId="504"/>
            <ac:grpSpMk id="72" creationId="{BC2434D3-1930-772C-EB00-063E9E485B84}"/>
          </ac:grpSpMkLst>
        </pc:grpChg>
        <pc:cxnChg chg="del mod">
          <ac:chgData name="Justin Vacquerie" userId="968f4b965d9c7392" providerId="LiveId" clId="{A44E5494-10C1-4F1D-AF39-330BBFBC3E5D}" dt="2024-05-21T14:10:06.883" v="1345" actId="478"/>
          <ac:cxnSpMkLst>
            <pc:docMk/>
            <pc:sldMk cId="3827765623" sldId="504"/>
            <ac:cxnSpMk id="11" creationId="{8B5E4C87-9C07-94C3-F578-BBCC4290A467}"/>
          </ac:cxnSpMkLst>
        </pc:cxnChg>
        <pc:cxnChg chg="del mod">
          <ac:chgData name="Justin Vacquerie" userId="968f4b965d9c7392" providerId="LiveId" clId="{A44E5494-10C1-4F1D-AF39-330BBFBC3E5D}" dt="2024-05-21T14:10:09.468" v="1348" actId="478"/>
          <ac:cxnSpMkLst>
            <pc:docMk/>
            <pc:sldMk cId="3827765623" sldId="504"/>
            <ac:cxnSpMk id="60" creationId="{C3A5E8F0-61AD-6B8E-D065-07C13026AACF}"/>
          </ac:cxnSpMkLst>
        </pc:cxnChg>
        <pc:cxnChg chg="del mod">
          <ac:chgData name="Justin Vacquerie" userId="968f4b965d9c7392" providerId="LiveId" clId="{A44E5494-10C1-4F1D-AF39-330BBFBC3E5D}" dt="2024-05-21T14:10:00.353" v="1339" actId="478"/>
          <ac:cxnSpMkLst>
            <pc:docMk/>
            <pc:sldMk cId="3827765623" sldId="504"/>
            <ac:cxnSpMk id="61" creationId="{0A9FC02A-ABD9-BB65-C8C7-36C1821D444D}"/>
          </ac:cxnSpMkLst>
        </pc:cxnChg>
        <pc:cxnChg chg="del mod">
          <ac:chgData name="Justin Vacquerie" userId="968f4b965d9c7392" providerId="LiveId" clId="{A44E5494-10C1-4F1D-AF39-330BBFBC3E5D}" dt="2024-05-21T14:10:06.323" v="1344" actId="478"/>
          <ac:cxnSpMkLst>
            <pc:docMk/>
            <pc:sldMk cId="3827765623" sldId="504"/>
            <ac:cxnSpMk id="63" creationId="{E009A223-2B9B-8084-DB8A-733003214E72}"/>
          </ac:cxnSpMkLst>
        </pc:cxnChg>
        <pc:cxnChg chg="del mod">
          <ac:chgData name="Justin Vacquerie" userId="968f4b965d9c7392" providerId="LiveId" clId="{A44E5494-10C1-4F1D-AF39-330BBFBC3E5D}" dt="2024-05-21T14:09:57.183" v="1336" actId="478"/>
          <ac:cxnSpMkLst>
            <pc:docMk/>
            <pc:sldMk cId="3827765623" sldId="504"/>
            <ac:cxnSpMk id="64" creationId="{948CB98F-579D-CBC4-A6BC-AA8CFE41DE5F}"/>
          </ac:cxnSpMkLst>
        </pc:cxnChg>
        <pc:cxnChg chg="del mod">
          <ac:chgData name="Justin Vacquerie" userId="968f4b965d9c7392" providerId="LiveId" clId="{A44E5494-10C1-4F1D-AF39-330BBFBC3E5D}" dt="2024-05-21T14:09:45.063" v="1322" actId="478"/>
          <ac:cxnSpMkLst>
            <pc:docMk/>
            <pc:sldMk cId="3827765623" sldId="504"/>
            <ac:cxnSpMk id="65" creationId="{5393E16A-B40A-A3C2-E4AE-74FF11CC250B}"/>
          </ac:cxnSpMkLst>
        </pc:cxnChg>
        <pc:cxnChg chg="del mod">
          <ac:chgData name="Justin Vacquerie" userId="968f4b965d9c7392" providerId="LiveId" clId="{A44E5494-10C1-4F1D-AF39-330BBFBC3E5D}" dt="2024-05-21T14:09:49.523" v="1328" actId="478"/>
          <ac:cxnSpMkLst>
            <pc:docMk/>
            <pc:sldMk cId="3827765623" sldId="504"/>
            <ac:cxnSpMk id="69" creationId="{8BD39E8F-8B95-0527-4837-406848BB801B}"/>
          </ac:cxnSpMkLst>
        </pc:cxnChg>
        <pc:cxnChg chg="del mod">
          <ac:chgData name="Justin Vacquerie" userId="968f4b965d9c7392" providerId="LiveId" clId="{A44E5494-10C1-4F1D-AF39-330BBFBC3E5D}" dt="2024-05-21T14:09:50.067" v="1329" actId="478"/>
          <ac:cxnSpMkLst>
            <pc:docMk/>
            <pc:sldMk cId="3827765623" sldId="504"/>
            <ac:cxnSpMk id="70" creationId="{3E93B475-02BF-B04E-2820-ABDCF4D32A49}"/>
          </ac:cxnSpMkLst>
        </pc:cxnChg>
      </pc:sldChg>
      <pc:sldChg chg="addSp delSp modSp add mod delAnim modAnim modNotesTx">
        <pc:chgData name="Justin Vacquerie" userId="968f4b965d9c7392" providerId="LiveId" clId="{A44E5494-10C1-4F1D-AF39-330BBFBC3E5D}" dt="2024-06-10T07:09:31.989" v="45866" actId="20577"/>
        <pc:sldMkLst>
          <pc:docMk/>
          <pc:sldMk cId="1379943423" sldId="505"/>
        </pc:sldMkLst>
        <pc:spChg chg="add mod">
          <ac:chgData name="Justin Vacquerie" userId="968f4b965d9c7392" providerId="LiveId" clId="{A44E5494-10C1-4F1D-AF39-330BBFBC3E5D}" dt="2024-06-04T07:40:12.504" v="34713" actId="1076"/>
          <ac:spMkLst>
            <pc:docMk/>
            <pc:sldMk cId="1379943423" sldId="505"/>
            <ac:spMk id="5" creationId="{140C5AE8-0F95-A214-477C-740E7D0FB31F}"/>
          </ac:spMkLst>
        </pc:spChg>
        <pc:spChg chg="del">
          <ac:chgData name="Justin Vacquerie" userId="968f4b965d9c7392" providerId="LiveId" clId="{A44E5494-10C1-4F1D-AF39-330BBFBC3E5D}" dt="2024-05-23T07:14:29.164" v="1492" actId="478"/>
          <ac:spMkLst>
            <pc:docMk/>
            <pc:sldMk cId="1379943423" sldId="505"/>
            <ac:spMk id="5" creationId="{AEA5F3CF-23E3-4D0A-E5D7-8E2335550C06}"/>
          </ac:spMkLst>
        </pc:spChg>
        <pc:spChg chg="add mod">
          <ac:chgData name="Justin Vacquerie" userId="968f4b965d9c7392" providerId="LiveId" clId="{A44E5494-10C1-4F1D-AF39-330BBFBC3E5D}" dt="2024-06-04T07:40:36.077" v="34718" actId="1076"/>
          <ac:spMkLst>
            <pc:docMk/>
            <pc:sldMk cId="1379943423" sldId="505"/>
            <ac:spMk id="7" creationId="{465D82CE-4A0E-D884-9CA4-F320771DD01F}"/>
          </ac:spMkLst>
        </pc:spChg>
        <pc:spChg chg="mod">
          <ac:chgData name="Justin Vacquerie" userId="968f4b965d9c7392" providerId="LiveId" clId="{A44E5494-10C1-4F1D-AF39-330BBFBC3E5D}" dt="2024-05-27T18:27:14.225" v="16738" actId="20577"/>
          <ac:spMkLst>
            <pc:docMk/>
            <pc:sldMk cId="1379943423" sldId="505"/>
            <ac:spMk id="8" creationId="{E8AB1B43-3027-5263-D7EF-375F8DA705A4}"/>
          </ac:spMkLst>
        </pc:spChg>
        <pc:spChg chg="mod">
          <ac:chgData name="Justin Vacquerie" userId="968f4b965d9c7392" providerId="LiveId" clId="{A44E5494-10C1-4F1D-AF39-330BBFBC3E5D}" dt="2024-05-23T07:14:31.716" v="1494" actId="1076"/>
          <ac:spMkLst>
            <pc:docMk/>
            <pc:sldMk cId="1379943423" sldId="505"/>
            <ac:spMk id="9" creationId="{CF8969C0-C683-F8D8-E6AD-2A1BFA7D4EFC}"/>
          </ac:spMkLst>
        </pc:spChg>
        <pc:spChg chg="add mod">
          <ac:chgData name="Justin Vacquerie" userId="968f4b965d9c7392" providerId="LiveId" clId="{A44E5494-10C1-4F1D-AF39-330BBFBC3E5D}" dt="2024-06-04T07:40:19.861" v="34714" actId="1582"/>
          <ac:spMkLst>
            <pc:docMk/>
            <pc:sldMk cId="1379943423" sldId="505"/>
            <ac:spMk id="11" creationId="{F57F6EB9-8B7D-F7C7-5FA4-38D04D1B7823}"/>
          </ac:spMkLst>
        </pc:spChg>
        <pc:spChg chg="add mod">
          <ac:chgData name="Justin Vacquerie" userId="968f4b965d9c7392" providerId="LiveId" clId="{A44E5494-10C1-4F1D-AF39-330BBFBC3E5D}" dt="2024-06-04T07:40:28.983" v="34716" actId="1076"/>
          <ac:spMkLst>
            <pc:docMk/>
            <pc:sldMk cId="1379943423" sldId="505"/>
            <ac:spMk id="13" creationId="{12644B37-148B-1E5F-6CFA-CAFE6C1FA720}"/>
          </ac:spMkLst>
        </pc:spChg>
        <pc:spChg chg="del">
          <ac:chgData name="Justin Vacquerie" userId="968f4b965d9c7392" providerId="LiveId" clId="{A44E5494-10C1-4F1D-AF39-330BBFBC3E5D}" dt="2024-05-23T07:14:28.076" v="1491" actId="478"/>
          <ac:spMkLst>
            <pc:docMk/>
            <pc:sldMk cId="1379943423" sldId="505"/>
            <ac:spMk id="15" creationId="{30FDF7A4-1BD9-4B71-E79E-0E2A2D7A01CE}"/>
          </ac:spMkLst>
        </pc:spChg>
        <pc:spChg chg="mod">
          <ac:chgData name="Justin Vacquerie" userId="968f4b965d9c7392" providerId="LiveId" clId="{A44E5494-10C1-4F1D-AF39-330BBFBC3E5D}" dt="2024-06-05T12:43:04.441" v="45464" actId="18245"/>
          <ac:spMkLst>
            <pc:docMk/>
            <pc:sldMk cId="1379943423" sldId="505"/>
            <ac:spMk id="15" creationId="{F1E0C478-08F5-5C85-B99E-E42EE91B000B}"/>
          </ac:spMkLst>
        </pc:spChg>
        <pc:spChg chg="mod ord">
          <ac:chgData name="Justin Vacquerie" userId="968f4b965d9c7392" providerId="LiveId" clId="{A44E5494-10C1-4F1D-AF39-330BBFBC3E5D}" dt="2024-06-05T12:45:59.629" v="45479" actId="166"/>
          <ac:spMkLst>
            <pc:docMk/>
            <pc:sldMk cId="1379943423" sldId="505"/>
            <ac:spMk id="16" creationId="{7886C777-987E-414B-8638-AE107A57FE26}"/>
          </ac:spMkLst>
        </pc:spChg>
        <pc:spChg chg="mod">
          <ac:chgData name="Justin Vacquerie" userId="968f4b965d9c7392" providerId="LiveId" clId="{A44E5494-10C1-4F1D-AF39-330BBFBC3E5D}" dt="2024-06-05T12:43:04.441" v="45464" actId="18245"/>
          <ac:spMkLst>
            <pc:docMk/>
            <pc:sldMk cId="1379943423" sldId="505"/>
            <ac:spMk id="17" creationId="{08903FFC-D060-10BC-1EC3-4D207171301D}"/>
          </ac:spMkLst>
        </pc:spChg>
        <pc:spChg chg="mod">
          <ac:chgData name="Justin Vacquerie" userId="968f4b965d9c7392" providerId="LiveId" clId="{A44E5494-10C1-4F1D-AF39-330BBFBC3E5D}" dt="2024-06-05T12:43:04.441" v="45464" actId="18245"/>
          <ac:spMkLst>
            <pc:docMk/>
            <pc:sldMk cId="1379943423" sldId="505"/>
            <ac:spMk id="18" creationId="{D2BBEA31-B25E-AE5E-5E90-6B223D76DA04}"/>
          </ac:spMkLst>
        </pc:spChg>
        <pc:spChg chg="mod">
          <ac:chgData name="Justin Vacquerie" userId="968f4b965d9c7392" providerId="LiveId" clId="{A44E5494-10C1-4F1D-AF39-330BBFBC3E5D}" dt="2024-06-05T12:43:04.441" v="45464" actId="18245"/>
          <ac:spMkLst>
            <pc:docMk/>
            <pc:sldMk cId="1379943423" sldId="505"/>
            <ac:spMk id="19" creationId="{8208D481-2AA3-01EB-1D4D-291E95CB8560}"/>
          </ac:spMkLst>
        </pc:spChg>
        <pc:spChg chg="mod">
          <ac:chgData name="Justin Vacquerie" userId="968f4b965d9c7392" providerId="LiveId" clId="{A44E5494-10C1-4F1D-AF39-330BBFBC3E5D}" dt="2024-06-05T12:43:04.441" v="45464" actId="18245"/>
          <ac:spMkLst>
            <pc:docMk/>
            <pc:sldMk cId="1379943423" sldId="505"/>
            <ac:spMk id="20" creationId="{4D7B32C5-3FEE-4BE1-2AB6-8ADA78F6AC8F}"/>
          </ac:spMkLst>
        </pc:spChg>
        <pc:spChg chg="mod">
          <ac:chgData name="Justin Vacquerie" userId="968f4b965d9c7392" providerId="LiveId" clId="{A44E5494-10C1-4F1D-AF39-330BBFBC3E5D}" dt="2024-06-05T12:43:04.441" v="45464" actId="18245"/>
          <ac:spMkLst>
            <pc:docMk/>
            <pc:sldMk cId="1379943423" sldId="505"/>
            <ac:spMk id="21" creationId="{41E3A367-193A-E6AE-3304-57BEFA2E4C09}"/>
          </ac:spMkLst>
        </pc:spChg>
        <pc:grpChg chg="mod ord">
          <ac:chgData name="Justin Vacquerie" userId="968f4b965d9c7392" providerId="LiveId" clId="{A44E5494-10C1-4F1D-AF39-330BBFBC3E5D}" dt="2024-06-05T12:45:40.221" v="45477" actId="166"/>
          <ac:grpSpMkLst>
            <pc:docMk/>
            <pc:sldMk cId="1379943423" sldId="505"/>
            <ac:grpSpMk id="14" creationId="{940CB12F-7CB4-DADC-EFCE-4AE6410BF3CD}"/>
          </ac:grpSpMkLst>
        </pc:grpChg>
        <pc:graphicFrameChg chg="add del mod modGraphic">
          <ac:chgData name="Justin Vacquerie" userId="968f4b965d9c7392" providerId="LiveId" clId="{A44E5494-10C1-4F1D-AF39-330BBFBC3E5D}" dt="2024-06-05T12:43:04.441" v="45464" actId="18245"/>
          <ac:graphicFrameMkLst>
            <pc:docMk/>
            <pc:sldMk cId="1379943423" sldId="505"/>
            <ac:graphicFrameMk id="6" creationId="{64017B8A-8F68-D24B-35F0-967E57CE6CE4}"/>
          </ac:graphicFrameMkLst>
        </pc:graphicFrameChg>
      </pc:sldChg>
      <pc:sldChg chg="delSp modSp add del mod">
        <pc:chgData name="Justin Vacquerie" userId="968f4b965d9c7392" providerId="LiveId" clId="{A44E5494-10C1-4F1D-AF39-330BBFBC3E5D}" dt="2024-05-23T08:29:11.124" v="2894" actId="47"/>
        <pc:sldMkLst>
          <pc:docMk/>
          <pc:sldMk cId="3064991985" sldId="506"/>
        </pc:sldMkLst>
        <pc:spChg chg="mod">
          <ac:chgData name="Justin Vacquerie" userId="968f4b965d9c7392" providerId="LiveId" clId="{A44E5494-10C1-4F1D-AF39-330BBFBC3E5D}" dt="2024-05-23T08:20:55.059" v="2781" actId="1076"/>
          <ac:spMkLst>
            <pc:docMk/>
            <pc:sldMk cId="3064991985" sldId="506"/>
            <ac:spMk id="8" creationId="{D26C5CDA-36EF-D42C-3A76-69C19C842046}"/>
          </ac:spMkLst>
        </pc:spChg>
        <pc:spChg chg="mod">
          <ac:chgData name="Justin Vacquerie" userId="968f4b965d9c7392" providerId="LiveId" clId="{A44E5494-10C1-4F1D-AF39-330BBFBC3E5D}" dt="2024-05-23T08:21:22.064" v="2785" actId="1076"/>
          <ac:spMkLst>
            <pc:docMk/>
            <pc:sldMk cId="3064991985" sldId="506"/>
            <ac:spMk id="48" creationId="{17DDF380-F34E-0EA3-7804-F0AA308BDBD6}"/>
          </ac:spMkLst>
        </pc:spChg>
        <pc:spChg chg="mod">
          <ac:chgData name="Justin Vacquerie" userId="968f4b965d9c7392" providerId="LiveId" clId="{A44E5494-10C1-4F1D-AF39-330BBFBC3E5D}" dt="2024-05-23T08:22:38.179" v="2797" actId="1076"/>
          <ac:spMkLst>
            <pc:docMk/>
            <pc:sldMk cId="3064991985" sldId="506"/>
            <ac:spMk id="49" creationId="{34F5701B-89BD-9B99-AD6A-F55F090CFE89}"/>
          </ac:spMkLst>
        </pc:spChg>
        <pc:spChg chg="mod">
          <ac:chgData name="Justin Vacquerie" userId="968f4b965d9c7392" providerId="LiveId" clId="{A44E5494-10C1-4F1D-AF39-330BBFBC3E5D}" dt="2024-05-23T08:21:25.316" v="2786" actId="1076"/>
          <ac:spMkLst>
            <pc:docMk/>
            <pc:sldMk cId="3064991985" sldId="506"/>
            <ac:spMk id="50" creationId="{3D741C1F-540F-C728-B19B-A8BFA1433493}"/>
          </ac:spMkLst>
        </pc:spChg>
        <pc:spChg chg="mod">
          <ac:chgData name="Justin Vacquerie" userId="968f4b965d9c7392" providerId="LiveId" clId="{A44E5494-10C1-4F1D-AF39-330BBFBC3E5D}" dt="2024-05-23T08:21:42.934" v="2791" actId="1076"/>
          <ac:spMkLst>
            <pc:docMk/>
            <pc:sldMk cId="3064991985" sldId="506"/>
            <ac:spMk id="51" creationId="{64EF6A16-2BDD-5CAC-E5CC-C2418D1CCC4B}"/>
          </ac:spMkLst>
        </pc:spChg>
        <pc:spChg chg="mod">
          <ac:chgData name="Justin Vacquerie" userId="968f4b965d9c7392" providerId="LiveId" clId="{A44E5494-10C1-4F1D-AF39-330BBFBC3E5D}" dt="2024-05-23T08:22:50.392" v="2798" actId="1076"/>
          <ac:spMkLst>
            <pc:docMk/>
            <pc:sldMk cId="3064991985" sldId="506"/>
            <ac:spMk id="52" creationId="{2B01209B-6F46-434D-578A-1F3A89C6A341}"/>
          </ac:spMkLst>
        </pc:spChg>
        <pc:spChg chg="mod">
          <ac:chgData name="Justin Vacquerie" userId="968f4b965d9c7392" providerId="LiveId" clId="{A44E5494-10C1-4F1D-AF39-330BBFBC3E5D}" dt="2024-05-23T08:20:51.878" v="2780" actId="1076"/>
          <ac:spMkLst>
            <pc:docMk/>
            <pc:sldMk cId="3064991985" sldId="506"/>
            <ac:spMk id="54" creationId="{A33644D9-B32C-FD16-D38A-A4398AA8F06F}"/>
          </ac:spMkLst>
        </pc:spChg>
        <pc:spChg chg="mod">
          <ac:chgData name="Justin Vacquerie" userId="968f4b965d9c7392" providerId="LiveId" clId="{A44E5494-10C1-4F1D-AF39-330BBFBC3E5D}" dt="2024-05-23T08:21:48.731" v="2793" actId="1076"/>
          <ac:spMkLst>
            <pc:docMk/>
            <pc:sldMk cId="3064991985" sldId="506"/>
            <ac:spMk id="55" creationId="{DCEEAC57-468E-4CA6-8B50-5A826A68E14A}"/>
          </ac:spMkLst>
        </pc:spChg>
        <pc:spChg chg="mod">
          <ac:chgData name="Justin Vacquerie" userId="968f4b965d9c7392" providerId="LiveId" clId="{A44E5494-10C1-4F1D-AF39-330BBFBC3E5D}" dt="2024-05-23T08:22:05.896" v="2796" actId="1076"/>
          <ac:spMkLst>
            <pc:docMk/>
            <pc:sldMk cId="3064991985" sldId="506"/>
            <ac:spMk id="66" creationId="{186BEF33-8935-F678-3C60-EF3E93CD3563}"/>
          </ac:spMkLst>
        </pc:spChg>
        <pc:spChg chg="mod">
          <ac:chgData name="Justin Vacquerie" userId="968f4b965d9c7392" providerId="LiveId" clId="{A44E5494-10C1-4F1D-AF39-330BBFBC3E5D}" dt="2024-05-23T08:22:03.660" v="2795" actId="1076"/>
          <ac:spMkLst>
            <pc:docMk/>
            <pc:sldMk cId="3064991985" sldId="506"/>
            <ac:spMk id="67" creationId="{97861099-2674-A9CE-2CDE-90CB29092489}"/>
          </ac:spMkLst>
        </pc:spChg>
        <pc:spChg chg="mod">
          <ac:chgData name="Justin Vacquerie" userId="968f4b965d9c7392" providerId="LiveId" clId="{A44E5494-10C1-4F1D-AF39-330BBFBC3E5D}" dt="2024-05-23T08:21:50.665" v="2794" actId="1076"/>
          <ac:spMkLst>
            <pc:docMk/>
            <pc:sldMk cId="3064991985" sldId="506"/>
            <ac:spMk id="68" creationId="{7F08B846-BD8E-D304-312C-4A74B7815323}"/>
          </ac:spMkLst>
        </pc:spChg>
        <pc:spChg chg="mod">
          <ac:chgData name="Justin Vacquerie" userId="968f4b965d9c7392" providerId="LiveId" clId="{A44E5494-10C1-4F1D-AF39-330BBFBC3E5D}" dt="2024-05-23T08:21:46.052" v="2792" actId="1076"/>
          <ac:spMkLst>
            <pc:docMk/>
            <pc:sldMk cId="3064991985" sldId="506"/>
            <ac:spMk id="73" creationId="{6DC5A244-0F7A-C194-79C7-C3B8B653A294}"/>
          </ac:spMkLst>
        </pc:spChg>
        <pc:spChg chg="mod">
          <ac:chgData name="Justin Vacquerie" userId="968f4b965d9c7392" providerId="LiveId" clId="{A44E5494-10C1-4F1D-AF39-330BBFBC3E5D}" dt="2024-05-23T08:20:06.352" v="2768" actId="1076"/>
          <ac:spMkLst>
            <pc:docMk/>
            <pc:sldMk cId="3064991985" sldId="506"/>
            <ac:spMk id="79" creationId="{01F2F363-E4A6-EF0F-E841-A64AD9D4831C}"/>
          </ac:spMkLst>
        </pc:spChg>
        <pc:grpChg chg="mod">
          <ac:chgData name="Justin Vacquerie" userId="968f4b965d9c7392" providerId="LiveId" clId="{A44E5494-10C1-4F1D-AF39-330BBFBC3E5D}" dt="2024-05-23T08:20:32.073" v="2777" actId="14100"/>
          <ac:grpSpMkLst>
            <pc:docMk/>
            <pc:sldMk cId="3064991985" sldId="506"/>
            <ac:grpSpMk id="72" creationId="{BC2434D3-1930-772C-EB00-063E9E485B84}"/>
          </ac:grpSpMkLst>
        </pc:grpChg>
        <pc:grpChg chg="del">
          <ac:chgData name="Justin Vacquerie" userId="968f4b965d9c7392" providerId="LiveId" clId="{A44E5494-10C1-4F1D-AF39-330BBFBC3E5D}" dt="2024-05-23T08:20:20.465" v="2772" actId="478"/>
          <ac:grpSpMkLst>
            <pc:docMk/>
            <pc:sldMk cId="3064991985" sldId="506"/>
            <ac:grpSpMk id="77" creationId="{7C5DD4F8-67A4-00E4-C036-ED1826097115}"/>
          </ac:grpSpMkLst>
        </pc:grpChg>
        <pc:cxnChg chg="mod">
          <ac:chgData name="Justin Vacquerie" userId="968f4b965d9c7392" providerId="LiveId" clId="{A44E5494-10C1-4F1D-AF39-330BBFBC3E5D}" dt="2024-05-23T08:21:42.934" v="2791" actId="1076"/>
          <ac:cxnSpMkLst>
            <pc:docMk/>
            <pc:sldMk cId="3064991985" sldId="506"/>
            <ac:cxnSpMk id="11" creationId="{8B5E4C87-9C07-94C3-F578-BBCC4290A467}"/>
          </ac:cxnSpMkLst>
        </pc:cxnChg>
        <pc:cxnChg chg="mod">
          <ac:chgData name="Justin Vacquerie" userId="968f4b965d9c7392" providerId="LiveId" clId="{A44E5494-10C1-4F1D-AF39-330BBFBC3E5D}" dt="2024-05-23T08:21:42.934" v="2791" actId="1076"/>
          <ac:cxnSpMkLst>
            <pc:docMk/>
            <pc:sldMk cId="3064991985" sldId="506"/>
            <ac:cxnSpMk id="60" creationId="{C3A5E8F0-61AD-6B8E-D065-07C13026AACF}"/>
          </ac:cxnSpMkLst>
        </pc:cxnChg>
        <pc:cxnChg chg="mod">
          <ac:chgData name="Justin Vacquerie" userId="968f4b965d9c7392" providerId="LiveId" clId="{A44E5494-10C1-4F1D-AF39-330BBFBC3E5D}" dt="2024-05-23T08:22:50.392" v="2798" actId="1076"/>
          <ac:cxnSpMkLst>
            <pc:docMk/>
            <pc:sldMk cId="3064991985" sldId="506"/>
            <ac:cxnSpMk id="61" creationId="{0A9FC02A-ABD9-BB65-C8C7-36C1821D444D}"/>
          </ac:cxnSpMkLst>
        </pc:cxnChg>
        <pc:cxnChg chg="mod">
          <ac:chgData name="Justin Vacquerie" userId="968f4b965d9c7392" providerId="LiveId" clId="{A44E5494-10C1-4F1D-AF39-330BBFBC3E5D}" dt="2024-05-23T08:22:50.392" v="2798" actId="1076"/>
          <ac:cxnSpMkLst>
            <pc:docMk/>
            <pc:sldMk cId="3064991985" sldId="506"/>
            <ac:cxnSpMk id="63" creationId="{E009A223-2B9B-8084-DB8A-733003214E72}"/>
          </ac:cxnSpMkLst>
        </pc:cxnChg>
        <pc:cxnChg chg="mod">
          <ac:chgData name="Justin Vacquerie" userId="968f4b965d9c7392" providerId="LiveId" clId="{A44E5494-10C1-4F1D-AF39-330BBFBC3E5D}" dt="2024-05-23T08:22:50.392" v="2798" actId="1076"/>
          <ac:cxnSpMkLst>
            <pc:docMk/>
            <pc:sldMk cId="3064991985" sldId="506"/>
            <ac:cxnSpMk id="64" creationId="{948CB98F-579D-CBC4-A6BC-AA8CFE41DE5F}"/>
          </ac:cxnSpMkLst>
        </pc:cxnChg>
        <pc:cxnChg chg="mod">
          <ac:chgData name="Justin Vacquerie" userId="968f4b965d9c7392" providerId="LiveId" clId="{A44E5494-10C1-4F1D-AF39-330BBFBC3E5D}" dt="2024-05-23T08:21:50.665" v="2794" actId="1076"/>
          <ac:cxnSpMkLst>
            <pc:docMk/>
            <pc:sldMk cId="3064991985" sldId="506"/>
            <ac:cxnSpMk id="65" creationId="{5393E16A-B40A-A3C2-E4AE-74FF11CC250B}"/>
          </ac:cxnSpMkLst>
        </pc:cxnChg>
        <pc:cxnChg chg="mod">
          <ac:chgData name="Justin Vacquerie" userId="968f4b965d9c7392" providerId="LiveId" clId="{A44E5494-10C1-4F1D-AF39-330BBFBC3E5D}" dt="2024-05-23T08:22:03.660" v="2795" actId="1076"/>
          <ac:cxnSpMkLst>
            <pc:docMk/>
            <pc:sldMk cId="3064991985" sldId="506"/>
            <ac:cxnSpMk id="69" creationId="{8BD39E8F-8B95-0527-4837-406848BB801B}"/>
          </ac:cxnSpMkLst>
        </pc:cxnChg>
        <pc:cxnChg chg="mod">
          <ac:chgData name="Justin Vacquerie" userId="968f4b965d9c7392" providerId="LiveId" clId="{A44E5494-10C1-4F1D-AF39-330BBFBC3E5D}" dt="2024-05-23T08:22:05.896" v="2796" actId="1076"/>
          <ac:cxnSpMkLst>
            <pc:docMk/>
            <pc:sldMk cId="3064991985" sldId="506"/>
            <ac:cxnSpMk id="70" creationId="{3E93B475-02BF-B04E-2820-ABDCF4D32A49}"/>
          </ac:cxnSpMkLst>
        </pc:cxnChg>
        <pc:cxnChg chg="mod">
          <ac:chgData name="Justin Vacquerie" userId="968f4b965d9c7392" providerId="LiveId" clId="{A44E5494-10C1-4F1D-AF39-330BBFBC3E5D}" dt="2024-05-23T08:22:38.179" v="2797" actId="1076"/>
          <ac:cxnSpMkLst>
            <pc:docMk/>
            <pc:sldMk cId="3064991985" sldId="506"/>
            <ac:cxnSpMk id="78" creationId="{221FB249-BEFA-BB69-D636-F3D56B5B1FA8}"/>
          </ac:cxnSpMkLst>
        </pc:cxnChg>
        <pc:cxnChg chg="del mod">
          <ac:chgData name="Justin Vacquerie" userId="968f4b965d9c7392" providerId="LiveId" clId="{A44E5494-10C1-4F1D-AF39-330BBFBC3E5D}" dt="2024-05-23T08:20:20.465" v="2772" actId="478"/>
          <ac:cxnSpMkLst>
            <pc:docMk/>
            <pc:sldMk cId="3064991985" sldId="506"/>
            <ac:cxnSpMk id="80" creationId="{856B86E5-B846-129A-5F2E-E6F907155417}"/>
          </ac:cxnSpMkLst>
        </pc:cxnChg>
      </pc:sldChg>
      <pc:sldChg chg="addSp delSp modSp add mod modAnim modNotesTx">
        <pc:chgData name="Justin Vacquerie" userId="968f4b965d9c7392" providerId="LiveId" clId="{A44E5494-10C1-4F1D-AF39-330BBFBC3E5D}" dt="2024-06-10T07:27:35.424" v="48334" actId="207"/>
        <pc:sldMkLst>
          <pc:docMk/>
          <pc:sldMk cId="4185058537" sldId="507"/>
        </pc:sldMkLst>
        <pc:spChg chg="del">
          <ac:chgData name="Justin Vacquerie" userId="968f4b965d9c7392" providerId="LiveId" clId="{A44E5494-10C1-4F1D-AF39-330BBFBC3E5D}" dt="2024-05-23T08:42:07.860" v="2957" actId="478"/>
          <ac:spMkLst>
            <pc:docMk/>
            <pc:sldMk cId="4185058537" sldId="507"/>
            <ac:spMk id="5" creationId="{53A63072-A30E-DE8F-A8D3-5B88BE4B6049}"/>
          </ac:spMkLst>
        </pc:spChg>
        <pc:spChg chg="add mod">
          <ac:chgData name="Justin Vacquerie" userId="968f4b965d9c7392" providerId="LiveId" clId="{A44E5494-10C1-4F1D-AF39-330BBFBC3E5D}" dt="2024-05-23T12:33:58.393" v="3980" actId="113"/>
          <ac:spMkLst>
            <pc:docMk/>
            <pc:sldMk cId="4185058537" sldId="507"/>
            <ac:spMk id="5" creationId="{9A8F4FF6-044D-0279-34AF-1433994546B2}"/>
          </ac:spMkLst>
        </pc:spChg>
        <pc:spChg chg="del">
          <ac:chgData name="Justin Vacquerie" userId="968f4b965d9c7392" providerId="LiveId" clId="{A44E5494-10C1-4F1D-AF39-330BBFBC3E5D}" dt="2024-05-23T08:42:10.144" v="2958" actId="478"/>
          <ac:spMkLst>
            <pc:docMk/>
            <pc:sldMk cId="4185058537" sldId="507"/>
            <ac:spMk id="6" creationId="{21E4721E-1F3A-2531-49C0-AE8EEED6EBB4}"/>
          </ac:spMkLst>
        </pc:spChg>
        <pc:spChg chg="add mod">
          <ac:chgData name="Justin Vacquerie" userId="968f4b965d9c7392" providerId="LiveId" clId="{A44E5494-10C1-4F1D-AF39-330BBFBC3E5D}" dt="2024-06-04T07:42:53.422" v="34722"/>
          <ac:spMkLst>
            <pc:docMk/>
            <pc:sldMk cId="4185058537" sldId="507"/>
            <ac:spMk id="6" creationId="{A2AED571-FEE4-EEFC-C8AA-81E1204F2489}"/>
          </ac:spMkLst>
        </pc:spChg>
        <pc:spChg chg="add del mod">
          <ac:chgData name="Justin Vacquerie" userId="968f4b965d9c7392" providerId="LiveId" clId="{A44E5494-10C1-4F1D-AF39-330BBFBC3E5D}" dt="2024-05-23T12:14:29.298" v="3891" actId="478"/>
          <ac:spMkLst>
            <pc:docMk/>
            <pc:sldMk cId="4185058537" sldId="507"/>
            <ac:spMk id="8" creationId="{45D1A3AF-ED4A-5910-81EE-14FFF27FC738}"/>
          </ac:spMkLst>
        </pc:spChg>
        <pc:spChg chg="add mod">
          <ac:chgData name="Justin Vacquerie" userId="968f4b965d9c7392" providerId="LiveId" clId="{A44E5494-10C1-4F1D-AF39-330BBFBC3E5D}" dt="2024-05-24T06:38:08.799" v="5758" actId="1036"/>
          <ac:spMkLst>
            <pc:docMk/>
            <pc:sldMk cId="4185058537" sldId="507"/>
            <ac:spMk id="8" creationId="{EE041EAF-A48A-81E1-06DB-FD3DB7A3430E}"/>
          </ac:spMkLst>
        </pc:spChg>
        <pc:spChg chg="mod">
          <ac:chgData name="Justin Vacquerie" userId="968f4b965d9c7392" providerId="LiveId" clId="{A44E5494-10C1-4F1D-AF39-330BBFBC3E5D}" dt="2024-05-23T08:47:12.207" v="3057" actId="20577"/>
          <ac:spMkLst>
            <pc:docMk/>
            <pc:sldMk cId="4185058537" sldId="507"/>
            <ac:spMk id="10" creationId="{1729C6A1-97C8-EDE7-D836-BB3AB5344E17}"/>
          </ac:spMkLst>
        </pc:spChg>
        <pc:spChg chg="add mod">
          <ac:chgData name="Justin Vacquerie" userId="968f4b965d9c7392" providerId="LiveId" clId="{A44E5494-10C1-4F1D-AF39-330BBFBC3E5D}" dt="2024-05-23T12:33:08.963" v="3968"/>
          <ac:spMkLst>
            <pc:docMk/>
            <pc:sldMk cId="4185058537" sldId="507"/>
            <ac:spMk id="11" creationId="{F561028A-D583-2825-302C-65E1F55B8CD4}"/>
          </ac:spMkLst>
        </pc:spChg>
        <pc:spChg chg="add mod">
          <ac:chgData name="Justin Vacquerie" userId="968f4b965d9c7392" providerId="LiveId" clId="{A44E5494-10C1-4F1D-AF39-330BBFBC3E5D}" dt="2024-06-10T07:27:35.424" v="48334" actId="207"/>
          <ac:spMkLst>
            <pc:docMk/>
            <pc:sldMk cId="4185058537" sldId="507"/>
            <ac:spMk id="12" creationId="{7B84820B-F8F9-D122-2B36-E19DB713D972}"/>
          </ac:spMkLst>
        </pc:spChg>
        <pc:spChg chg="add mod">
          <ac:chgData name="Justin Vacquerie" userId="968f4b965d9c7392" providerId="LiveId" clId="{A44E5494-10C1-4F1D-AF39-330BBFBC3E5D}" dt="2024-05-27T16:36:57.550" v="14726" actId="207"/>
          <ac:spMkLst>
            <pc:docMk/>
            <pc:sldMk cId="4185058537" sldId="507"/>
            <ac:spMk id="13" creationId="{5B181713-AE6D-C1C4-B30D-F152F8312E2D}"/>
          </ac:spMkLst>
        </pc:spChg>
        <pc:spChg chg="add mod">
          <ac:chgData name="Justin Vacquerie" userId="968f4b965d9c7392" providerId="LiveId" clId="{A44E5494-10C1-4F1D-AF39-330BBFBC3E5D}" dt="2024-05-28T10:57:36.248" v="23116" actId="113"/>
          <ac:spMkLst>
            <pc:docMk/>
            <pc:sldMk cId="4185058537" sldId="507"/>
            <ac:spMk id="14" creationId="{06DEF2CC-657B-C84B-8B9A-3728E900CB9F}"/>
          </ac:spMkLst>
        </pc:spChg>
        <pc:spChg chg="add del mod">
          <ac:chgData name="Justin Vacquerie" userId="968f4b965d9c7392" providerId="LiveId" clId="{A44E5494-10C1-4F1D-AF39-330BBFBC3E5D}" dt="2024-05-24T06:37:33.691" v="5735" actId="478"/>
          <ac:spMkLst>
            <pc:docMk/>
            <pc:sldMk cId="4185058537" sldId="507"/>
            <ac:spMk id="14" creationId="{833A2A53-0439-3718-2EF4-85A7B6ABDDC6}"/>
          </ac:spMkLst>
        </pc:spChg>
        <pc:spChg chg="add mod">
          <ac:chgData name="Justin Vacquerie" userId="968f4b965d9c7392" providerId="LiveId" clId="{A44E5494-10C1-4F1D-AF39-330BBFBC3E5D}" dt="2024-05-28T11:05:49.690" v="23486" actId="1076"/>
          <ac:spMkLst>
            <pc:docMk/>
            <pc:sldMk cId="4185058537" sldId="507"/>
            <ac:spMk id="15" creationId="{AADB8366-65FB-D057-F2C7-3E1560C35640}"/>
          </ac:spMkLst>
        </pc:spChg>
      </pc:sldChg>
      <pc:sldChg chg="addSp delSp modSp add mod modAnim modNotesTx">
        <pc:chgData name="Justin Vacquerie" userId="968f4b965d9c7392" providerId="LiveId" clId="{A44E5494-10C1-4F1D-AF39-330BBFBC3E5D}" dt="2024-06-10T07:37:21.363" v="49694" actId="20577"/>
        <pc:sldMkLst>
          <pc:docMk/>
          <pc:sldMk cId="577698347" sldId="508"/>
        </pc:sldMkLst>
        <pc:spChg chg="add mod">
          <ac:chgData name="Justin Vacquerie" userId="968f4b965d9c7392" providerId="LiveId" clId="{A44E5494-10C1-4F1D-AF39-330BBFBC3E5D}" dt="2024-05-28T08:39:47.017" v="21796" actId="20577"/>
          <ac:spMkLst>
            <pc:docMk/>
            <pc:sldMk cId="577698347" sldId="508"/>
            <ac:spMk id="5" creationId="{605BED68-0C07-1582-4869-733301A54695}"/>
          </ac:spMkLst>
        </pc:spChg>
        <pc:spChg chg="add mod">
          <ac:chgData name="Justin Vacquerie" userId="968f4b965d9c7392" providerId="LiveId" clId="{A44E5494-10C1-4F1D-AF39-330BBFBC3E5D}" dt="2024-05-27T09:34:36.355" v="8038" actId="14100"/>
          <ac:spMkLst>
            <pc:docMk/>
            <pc:sldMk cId="577698347" sldId="508"/>
            <ac:spMk id="6" creationId="{F2052F0E-A84E-8E1B-6A14-C4938CB6410B}"/>
          </ac:spMkLst>
        </pc:spChg>
        <pc:spChg chg="mod">
          <ac:chgData name="Justin Vacquerie" userId="968f4b965d9c7392" providerId="LiveId" clId="{A44E5494-10C1-4F1D-AF39-330BBFBC3E5D}" dt="2024-06-10T07:28:28.728" v="48341" actId="207"/>
          <ac:spMkLst>
            <pc:docMk/>
            <pc:sldMk cId="577698347" sldId="508"/>
            <ac:spMk id="8" creationId="{45D1A3AF-ED4A-5910-81EE-14FFF27FC738}"/>
          </ac:spMkLst>
        </pc:spChg>
        <pc:spChg chg="mod">
          <ac:chgData name="Justin Vacquerie" userId="968f4b965d9c7392" providerId="LiveId" clId="{A44E5494-10C1-4F1D-AF39-330BBFBC3E5D}" dt="2024-05-23T08:47:24.567" v="3067" actId="20577"/>
          <ac:spMkLst>
            <pc:docMk/>
            <pc:sldMk cId="577698347" sldId="508"/>
            <ac:spMk id="10" creationId="{1729C6A1-97C8-EDE7-D836-BB3AB5344E17}"/>
          </ac:spMkLst>
        </pc:spChg>
        <pc:spChg chg="add mod">
          <ac:chgData name="Justin Vacquerie" userId="968f4b965d9c7392" providerId="LiveId" clId="{A44E5494-10C1-4F1D-AF39-330BBFBC3E5D}" dt="2024-05-28T10:57:50.106" v="23117" actId="207"/>
          <ac:spMkLst>
            <pc:docMk/>
            <pc:sldMk cId="577698347" sldId="508"/>
            <ac:spMk id="11" creationId="{2901D892-6AEB-185B-2110-DC273E079811}"/>
          </ac:spMkLst>
        </pc:spChg>
        <pc:spChg chg="del mod">
          <ac:chgData name="Justin Vacquerie" userId="968f4b965d9c7392" providerId="LiveId" clId="{A44E5494-10C1-4F1D-AF39-330BBFBC3E5D}" dt="2024-05-23T12:51:29.818" v="4302" actId="478"/>
          <ac:spMkLst>
            <pc:docMk/>
            <pc:sldMk cId="577698347" sldId="508"/>
            <ac:spMk id="11" creationId="{F561028A-D583-2825-302C-65E1F55B8CD4}"/>
          </ac:spMkLst>
        </pc:spChg>
        <pc:spChg chg="add mod">
          <ac:chgData name="Justin Vacquerie" userId="968f4b965d9c7392" providerId="LiveId" clId="{A44E5494-10C1-4F1D-AF39-330BBFBC3E5D}" dt="2024-05-28T11:06:25.137" v="23502" actId="1076"/>
          <ac:spMkLst>
            <pc:docMk/>
            <pc:sldMk cId="577698347" sldId="508"/>
            <ac:spMk id="12" creationId="{27BE194B-2DA0-CB68-AF95-8B7837E0C672}"/>
          </ac:spMkLst>
        </pc:spChg>
        <pc:spChg chg="add del mod">
          <ac:chgData name="Justin Vacquerie" userId="968f4b965d9c7392" providerId="LiveId" clId="{A44E5494-10C1-4F1D-AF39-330BBFBC3E5D}" dt="2024-05-28T08:17:00.595" v="20109" actId="478"/>
          <ac:spMkLst>
            <pc:docMk/>
            <pc:sldMk cId="577698347" sldId="508"/>
            <ac:spMk id="12" creationId="{2B7259F6-71A0-470B-ABED-E09CBBBDA627}"/>
          </ac:spMkLst>
        </pc:spChg>
        <pc:spChg chg="del">
          <ac:chgData name="Justin Vacquerie" userId="968f4b965d9c7392" providerId="LiveId" clId="{A44E5494-10C1-4F1D-AF39-330BBFBC3E5D}" dt="2024-05-23T12:36:18.196" v="3997" actId="478"/>
          <ac:spMkLst>
            <pc:docMk/>
            <pc:sldMk cId="577698347" sldId="508"/>
            <ac:spMk id="12" creationId="{7B84820B-F8F9-D122-2B36-E19DB713D972}"/>
          </ac:spMkLst>
        </pc:spChg>
        <pc:spChg chg="del">
          <ac:chgData name="Justin Vacquerie" userId="968f4b965d9c7392" providerId="LiveId" clId="{A44E5494-10C1-4F1D-AF39-330BBFBC3E5D}" dt="2024-05-23T12:36:18.689" v="3998" actId="478"/>
          <ac:spMkLst>
            <pc:docMk/>
            <pc:sldMk cId="577698347" sldId="508"/>
            <ac:spMk id="13" creationId="{5B181713-AE6D-C1C4-B30D-F152F8312E2D}"/>
          </ac:spMkLst>
        </pc:spChg>
        <pc:spChg chg="add mod">
          <ac:chgData name="Justin Vacquerie" userId="968f4b965d9c7392" providerId="LiveId" clId="{A44E5494-10C1-4F1D-AF39-330BBFBC3E5D}" dt="2024-06-10T07:31:00.627" v="48770" actId="113"/>
          <ac:spMkLst>
            <pc:docMk/>
            <pc:sldMk cId="577698347" sldId="508"/>
            <ac:spMk id="13" creationId="{E0901972-625E-0578-E859-0C54184DF714}"/>
          </ac:spMkLst>
        </pc:spChg>
      </pc:sldChg>
      <pc:sldChg chg="addSp delSp modSp add mod modNotesTx">
        <pc:chgData name="Justin Vacquerie" userId="968f4b965d9c7392" providerId="LiveId" clId="{A44E5494-10C1-4F1D-AF39-330BBFBC3E5D}" dt="2024-06-10T07:40:46.247" v="50196" actId="20577"/>
        <pc:sldMkLst>
          <pc:docMk/>
          <pc:sldMk cId="98296686" sldId="509"/>
        </pc:sldMkLst>
        <pc:spChg chg="mod">
          <ac:chgData name="Justin Vacquerie" userId="968f4b965d9c7392" providerId="LiveId" clId="{A44E5494-10C1-4F1D-AF39-330BBFBC3E5D}" dt="2024-05-23T12:55:06.254" v="4479" actId="20577"/>
          <ac:spMkLst>
            <pc:docMk/>
            <pc:sldMk cId="98296686" sldId="509"/>
            <ac:spMk id="5" creationId="{C8633E31-F837-C4A4-6833-38BE7AF6F1D0}"/>
          </ac:spMkLst>
        </pc:spChg>
        <pc:spChg chg="add mod">
          <ac:chgData name="Justin Vacquerie" userId="968f4b965d9c7392" providerId="LiveId" clId="{A44E5494-10C1-4F1D-AF39-330BBFBC3E5D}" dt="2024-06-02T14:44:11.828" v="33318" actId="1076"/>
          <ac:spMkLst>
            <pc:docMk/>
            <pc:sldMk cId="98296686" sldId="509"/>
            <ac:spMk id="6" creationId="{69909E13-D4C5-E2C7-C36C-FC3FCD441F6E}"/>
          </ac:spMkLst>
        </pc:spChg>
        <pc:spChg chg="del">
          <ac:chgData name="Justin Vacquerie" userId="968f4b965d9c7392" providerId="LiveId" clId="{A44E5494-10C1-4F1D-AF39-330BBFBC3E5D}" dt="2024-05-23T12:57:42.068" v="4575" actId="478"/>
          <ac:spMkLst>
            <pc:docMk/>
            <pc:sldMk cId="98296686" sldId="509"/>
            <ac:spMk id="6" creationId="{ADA66685-4A40-0FEF-53F4-04188E3F875A}"/>
          </ac:spMkLst>
        </pc:spChg>
        <pc:spChg chg="mod">
          <ac:chgData name="Justin Vacquerie" userId="968f4b965d9c7392" providerId="LiveId" clId="{A44E5494-10C1-4F1D-AF39-330BBFBC3E5D}" dt="2024-05-23T12:54:51.396" v="4412" actId="20577"/>
          <ac:spMkLst>
            <pc:docMk/>
            <pc:sldMk cId="98296686" sldId="509"/>
            <ac:spMk id="7" creationId="{640E6285-DD34-7EFD-EF5A-97830A5FF76A}"/>
          </ac:spMkLst>
        </pc:spChg>
        <pc:spChg chg="add mod">
          <ac:chgData name="Justin Vacquerie" userId="968f4b965d9c7392" providerId="LiveId" clId="{A44E5494-10C1-4F1D-AF39-330BBFBC3E5D}" dt="2024-05-28T16:00:51.607" v="24723" actId="1076"/>
          <ac:spMkLst>
            <pc:docMk/>
            <pc:sldMk cId="98296686" sldId="509"/>
            <ac:spMk id="8" creationId="{77F2241B-FE5F-D197-A0F3-F8DB57A9EAFB}"/>
          </ac:spMkLst>
        </pc:spChg>
        <pc:picChg chg="add del mod">
          <ac:chgData name="Justin Vacquerie" userId="968f4b965d9c7392" providerId="LiveId" clId="{A44E5494-10C1-4F1D-AF39-330BBFBC3E5D}" dt="2024-05-23T13:04:16.156" v="4603" actId="478"/>
          <ac:picMkLst>
            <pc:docMk/>
            <pc:sldMk cId="98296686" sldId="509"/>
            <ac:picMk id="9" creationId="{AC899D13-922B-7C15-3468-E9E684917A49}"/>
          </ac:picMkLst>
        </pc:picChg>
        <pc:picChg chg="add del mod">
          <ac:chgData name="Justin Vacquerie" userId="968f4b965d9c7392" providerId="LiveId" clId="{A44E5494-10C1-4F1D-AF39-330BBFBC3E5D}" dt="2024-05-23T12:59:27.223" v="4594" actId="21"/>
          <ac:picMkLst>
            <pc:docMk/>
            <pc:sldMk cId="98296686" sldId="509"/>
            <ac:picMk id="10" creationId="{38C3814F-3146-3BEF-9590-ADB7102D7656}"/>
          </ac:picMkLst>
        </pc:picChg>
        <pc:picChg chg="add mod">
          <ac:chgData name="Justin Vacquerie" userId="968f4b965d9c7392" providerId="LiveId" clId="{A44E5494-10C1-4F1D-AF39-330BBFBC3E5D}" dt="2024-06-02T14:44:21.260" v="33320" actId="1076"/>
          <ac:picMkLst>
            <pc:docMk/>
            <pc:sldMk cId="98296686" sldId="509"/>
            <ac:picMk id="12" creationId="{CDDE70C9-1979-9E40-A54F-CEC12A5D6342}"/>
          </ac:picMkLst>
        </pc:picChg>
        <pc:picChg chg="add mod">
          <ac:chgData name="Justin Vacquerie" userId="968f4b965d9c7392" providerId="LiveId" clId="{A44E5494-10C1-4F1D-AF39-330BBFBC3E5D}" dt="2024-05-23T13:04:37.331" v="4608" actId="1076"/>
          <ac:picMkLst>
            <pc:docMk/>
            <pc:sldMk cId="98296686" sldId="509"/>
            <ac:picMk id="14" creationId="{23D2B58A-F93D-9BF5-42B7-F732834418FD}"/>
          </ac:picMkLst>
        </pc:picChg>
      </pc:sldChg>
      <pc:sldChg chg="addSp delSp modSp add mod ord modNotesTx">
        <pc:chgData name="Justin Vacquerie" userId="968f4b965d9c7392" providerId="LiveId" clId="{A44E5494-10C1-4F1D-AF39-330BBFBC3E5D}" dt="2024-06-01T09:05:35.642" v="33244"/>
        <pc:sldMkLst>
          <pc:docMk/>
          <pc:sldMk cId="1113042524" sldId="510"/>
        </pc:sldMkLst>
        <pc:spChg chg="mod">
          <ac:chgData name="Justin Vacquerie" userId="968f4b965d9c7392" providerId="LiveId" clId="{A44E5494-10C1-4F1D-AF39-330BBFBC3E5D}" dt="2024-05-28T07:59:17.300" v="19956" actId="1076"/>
          <ac:spMkLst>
            <pc:docMk/>
            <pc:sldMk cId="1113042524" sldId="510"/>
            <ac:spMk id="4" creationId="{20B5DA8C-A363-A3FE-C267-F42ADBA088BA}"/>
          </ac:spMkLst>
        </pc:spChg>
        <pc:spChg chg="mod">
          <ac:chgData name="Justin Vacquerie" userId="968f4b965d9c7392" providerId="LiveId" clId="{A44E5494-10C1-4F1D-AF39-330BBFBC3E5D}" dt="2024-05-28T07:36:29.452" v="17602" actId="20577"/>
          <ac:spMkLst>
            <pc:docMk/>
            <pc:sldMk cId="1113042524" sldId="510"/>
            <ac:spMk id="5" creationId="{C8633E31-F837-C4A4-6833-38BE7AF6F1D0}"/>
          </ac:spMkLst>
        </pc:spChg>
        <pc:spChg chg="del">
          <ac:chgData name="Justin Vacquerie" userId="968f4b965d9c7392" providerId="LiveId" clId="{A44E5494-10C1-4F1D-AF39-330BBFBC3E5D}" dt="2024-05-23T12:57:31.211" v="4570" actId="478"/>
          <ac:spMkLst>
            <pc:docMk/>
            <pc:sldMk cId="1113042524" sldId="510"/>
            <ac:spMk id="6" creationId="{ADA66685-4A40-0FEF-53F4-04188E3F875A}"/>
          </ac:spMkLst>
        </pc:spChg>
        <pc:spChg chg="mod">
          <ac:chgData name="Justin Vacquerie" userId="968f4b965d9c7392" providerId="LiveId" clId="{A44E5494-10C1-4F1D-AF39-330BBFBC3E5D}" dt="2024-05-23T15:00:07.832" v="4772" actId="1076"/>
          <ac:spMkLst>
            <pc:docMk/>
            <pc:sldMk cId="1113042524" sldId="510"/>
            <ac:spMk id="7" creationId="{640E6285-DD34-7EFD-EF5A-97830A5FF76A}"/>
          </ac:spMkLst>
        </pc:spChg>
        <pc:spChg chg="add mod">
          <ac:chgData name="Justin Vacquerie" userId="968f4b965d9c7392" providerId="LiveId" clId="{A44E5494-10C1-4F1D-AF39-330BBFBC3E5D}" dt="2024-05-30T14:28:46.019" v="32121" actId="20577"/>
          <ac:spMkLst>
            <pc:docMk/>
            <pc:sldMk cId="1113042524" sldId="510"/>
            <ac:spMk id="15" creationId="{09821D6D-D61F-DC0C-96AF-8800E935B03C}"/>
          </ac:spMkLst>
        </pc:spChg>
        <pc:picChg chg="add del mod">
          <ac:chgData name="Justin Vacquerie" userId="968f4b965d9c7392" providerId="LiveId" clId="{A44E5494-10C1-4F1D-AF39-330BBFBC3E5D}" dt="2024-05-28T07:37:21.885" v="17619" actId="478"/>
          <ac:picMkLst>
            <pc:docMk/>
            <pc:sldMk cId="1113042524" sldId="510"/>
            <ac:picMk id="8" creationId="{4D4C7A31-856E-DC6E-7732-0731BEDFCDC8}"/>
          </ac:picMkLst>
        </pc:picChg>
        <pc:picChg chg="add del mod">
          <ac:chgData name="Justin Vacquerie" userId="968f4b965d9c7392" providerId="LiveId" clId="{A44E5494-10C1-4F1D-AF39-330BBFBC3E5D}" dt="2024-05-23T12:57:39.086" v="4573" actId="21"/>
          <ac:picMkLst>
            <pc:docMk/>
            <pc:sldMk cId="1113042524" sldId="510"/>
            <ac:picMk id="9" creationId="{AC899D13-922B-7C15-3468-E9E684917A49}"/>
          </ac:picMkLst>
        </pc:picChg>
        <pc:picChg chg="add del mod">
          <ac:chgData name="Justin Vacquerie" userId="968f4b965d9c7392" providerId="LiveId" clId="{A44E5494-10C1-4F1D-AF39-330BBFBC3E5D}" dt="2024-05-28T07:59:13.157" v="19952" actId="478"/>
          <ac:picMkLst>
            <pc:docMk/>
            <pc:sldMk cId="1113042524" sldId="510"/>
            <ac:picMk id="10" creationId="{9E0DFA2C-BD1E-D2B3-96B8-6D365676DEF5}"/>
          </ac:picMkLst>
        </pc:picChg>
        <pc:picChg chg="add mod">
          <ac:chgData name="Justin Vacquerie" userId="968f4b965d9c7392" providerId="LiveId" clId="{A44E5494-10C1-4F1D-AF39-330BBFBC3E5D}" dt="2024-05-28T11:17:34.317" v="23527" actId="1076"/>
          <ac:picMkLst>
            <pc:docMk/>
            <pc:sldMk cId="1113042524" sldId="510"/>
            <ac:picMk id="11" creationId="{313DB7EA-B38F-A31A-F248-44CFD5BC2EF4}"/>
          </ac:picMkLst>
        </pc:picChg>
        <pc:picChg chg="add del mod">
          <ac:chgData name="Justin Vacquerie" userId="968f4b965d9c7392" providerId="LiveId" clId="{A44E5494-10C1-4F1D-AF39-330BBFBC3E5D}" dt="2024-05-28T07:36:04.603" v="17520" actId="478"/>
          <ac:picMkLst>
            <pc:docMk/>
            <pc:sldMk cId="1113042524" sldId="510"/>
            <ac:picMk id="13" creationId="{F8DCA5D9-D215-F544-D2F5-F836E6607908}"/>
          </ac:picMkLst>
        </pc:picChg>
        <pc:picChg chg="add mod">
          <ac:chgData name="Justin Vacquerie" userId="968f4b965d9c7392" providerId="LiveId" clId="{A44E5494-10C1-4F1D-AF39-330BBFBC3E5D}" dt="2024-05-30T14:27:51.070" v="31974" actId="1076"/>
          <ac:picMkLst>
            <pc:docMk/>
            <pc:sldMk cId="1113042524" sldId="510"/>
            <ac:picMk id="14" creationId="{AE3795B1-11A7-E108-47C9-2F6115074748}"/>
          </ac:picMkLst>
        </pc:picChg>
        <pc:picChg chg="add mod">
          <ac:chgData name="Justin Vacquerie" userId="968f4b965d9c7392" providerId="LiveId" clId="{A44E5494-10C1-4F1D-AF39-330BBFBC3E5D}" dt="2024-05-30T14:27:45.543" v="31971" actId="1076"/>
          <ac:picMkLst>
            <pc:docMk/>
            <pc:sldMk cId="1113042524" sldId="510"/>
            <ac:picMk id="17" creationId="{B7D5D05A-B219-8708-482B-BF40CCC2246F}"/>
          </ac:picMkLst>
        </pc:picChg>
      </pc:sldChg>
      <pc:sldChg chg="addSp delSp modSp add mod modNotesTx">
        <pc:chgData name="Justin Vacquerie" userId="968f4b965d9c7392" providerId="LiveId" clId="{A44E5494-10C1-4F1D-AF39-330BBFBC3E5D}" dt="2024-06-10T07:47:46.494" v="51262" actId="20577"/>
        <pc:sldMkLst>
          <pc:docMk/>
          <pc:sldMk cId="4204664249" sldId="511"/>
        </pc:sldMkLst>
        <pc:spChg chg="add mod">
          <ac:chgData name="Justin Vacquerie" userId="968f4b965d9c7392" providerId="LiveId" clId="{A44E5494-10C1-4F1D-AF39-330BBFBC3E5D}" dt="2024-06-02T14:44:31.551" v="33328" actId="20577"/>
          <ac:spMkLst>
            <pc:docMk/>
            <pc:sldMk cId="4204664249" sldId="511"/>
            <ac:spMk id="8" creationId="{CB506512-EF6B-0D8A-A2E4-EDC8EF420CDC}"/>
          </ac:spMkLst>
        </pc:spChg>
        <pc:spChg chg="add mod">
          <ac:chgData name="Justin Vacquerie" userId="968f4b965d9c7392" providerId="LiveId" clId="{A44E5494-10C1-4F1D-AF39-330BBFBC3E5D}" dt="2024-05-28T16:00:53.556" v="24724"/>
          <ac:spMkLst>
            <pc:docMk/>
            <pc:sldMk cId="4204664249" sldId="511"/>
            <ac:spMk id="9" creationId="{1DCF6CBE-4F5D-720A-BB31-31045D526524}"/>
          </ac:spMkLst>
        </pc:spChg>
        <pc:picChg chg="add mod">
          <ac:chgData name="Justin Vacquerie" userId="968f4b965d9c7392" providerId="LiveId" clId="{A44E5494-10C1-4F1D-AF39-330BBFBC3E5D}" dt="2024-05-28T15:59:06.637" v="24681" actId="1076"/>
          <ac:picMkLst>
            <pc:docMk/>
            <pc:sldMk cId="4204664249" sldId="511"/>
            <ac:picMk id="6" creationId="{38C3814F-3146-3BEF-9590-ADB7102D7656}"/>
          </ac:picMkLst>
        </pc:picChg>
        <pc:picChg chg="del">
          <ac:chgData name="Justin Vacquerie" userId="968f4b965d9c7392" providerId="LiveId" clId="{A44E5494-10C1-4F1D-AF39-330BBFBC3E5D}" dt="2024-05-23T12:58:48.027" v="4586" actId="478"/>
          <ac:picMkLst>
            <pc:docMk/>
            <pc:sldMk cId="4204664249" sldId="511"/>
            <ac:picMk id="9" creationId="{AC899D13-922B-7C15-3468-E9E684917A49}"/>
          </ac:picMkLst>
        </pc:picChg>
        <pc:picChg chg="del">
          <ac:chgData name="Justin Vacquerie" userId="968f4b965d9c7392" providerId="LiveId" clId="{A44E5494-10C1-4F1D-AF39-330BBFBC3E5D}" dt="2024-05-23T12:58:49.949" v="4587" actId="478"/>
          <ac:picMkLst>
            <pc:docMk/>
            <pc:sldMk cId="4204664249" sldId="511"/>
            <ac:picMk id="10" creationId="{38C3814F-3146-3BEF-9590-ADB7102D7656}"/>
          </ac:picMkLst>
        </pc:picChg>
        <pc:picChg chg="add mod">
          <ac:chgData name="Justin Vacquerie" userId="968f4b965d9c7392" providerId="LiveId" clId="{A44E5494-10C1-4F1D-AF39-330BBFBC3E5D}" dt="2024-05-28T08:44:21.627" v="21813" actId="1076"/>
          <ac:picMkLst>
            <pc:docMk/>
            <pc:sldMk cId="4204664249" sldId="511"/>
            <ac:picMk id="11" creationId="{316D3C0C-2BDF-A201-6EA0-0539C7A7BD8A}"/>
          </ac:picMkLst>
        </pc:picChg>
      </pc:sldChg>
      <pc:sldChg chg="addSp delSp modSp new mod modNotesTx">
        <pc:chgData name="Justin Vacquerie" userId="968f4b965d9c7392" providerId="LiveId" clId="{A44E5494-10C1-4F1D-AF39-330BBFBC3E5D}" dt="2024-06-10T07:58:37.456" v="52754" actId="20577"/>
        <pc:sldMkLst>
          <pc:docMk/>
          <pc:sldMk cId="819676400" sldId="512"/>
        </pc:sldMkLst>
        <pc:spChg chg="add mod">
          <ac:chgData name="Justin Vacquerie" userId="968f4b965d9c7392" providerId="LiveId" clId="{A44E5494-10C1-4F1D-AF39-330BBFBC3E5D}" dt="2024-06-05T09:45:49.150" v="43790" actId="20577"/>
          <ac:spMkLst>
            <pc:docMk/>
            <pc:sldMk cId="819676400" sldId="512"/>
            <ac:spMk id="5" creationId="{4083D4D3-681D-6D62-31BE-73F803012C7F}"/>
          </ac:spMkLst>
        </pc:spChg>
        <pc:spChg chg="add del">
          <ac:chgData name="Justin Vacquerie" userId="968f4b965d9c7392" providerId="LiveId" clId="{A44E5494-10C1-4F1D-AF39-330BBFBC3E5D}" dt="2024-05-23T14:46:50.073" v="4643" actId="478"/>
          <ac:spMkLst>
            <pc:docMk/>
            <pc:sldMk cId="819676400" sldId="512"/>
            <ac:spMk id="5" creationId="{5847CC79-94E3-74C0-755C-61E58F4CEA71}"/>
          </ac:spMkLst>
        </pc:spChg>
        <pc:spChg chg="del">
          <ac:chgData name="Justin Vacquerie" userId="968f4b965d9c7392" providerId="LiveId" clId="{A44E5494-10C1-4F1D-AF39-330BBFBC3E5D}" dt="2024-05-23T14:57:38.305" v="4647" actId="478"/>
          <ac:spMkLst>
            <pc:docMk/>
            <pc:sldMk cId="819676400" sldId="512"/>
            <ac:spMk id="6" creationId="{F62B5F9F-A963-7479-A68F-781BDEA1F61A}"/>
          </ac:spMkLst>
        </pc:spChg>
        <pc:spChg chg="add mod">
          <ac:chgData name="Justin Vacquerie" userId="968f4b965d9c7392" providerId="LiveId" clId="{A44E5494-10C1-4F1D-AF39-330BBFBC3E5D}" dt="2024-05-23T14:46:45.412" v="4642"/>
          <ac:spMkLst>
            <pc:docMk/>
            <pc:sldMk cId="819676400" sldId="512"/>
            <ac:spMk id="7" creationId="{5F6995C9-487E-6FF8-850A-41DE17D67D20}"/>
          </ac:spMkLst>
        </pc:spChg>
        <pc:spChg chg="add mod">
          <ac:chgData name="Justin Vacquerie" userId="968f4b965d9c7392" providerId="LiveId" clId="{A44E5494-10C1-4F1D-AF39-330BBFBC3E5D}" dt="2024-05-23T14:46:51.082" v="4644"/>
          <ac:spMkLst>
            <pc:docMk/>
            <pc:sldMk cId="819676400" sldId="512"/>
            <ac:spMk id="8" creationId="{9E8F8C8E-0977-C3EB-BD95-1E88A33F1B1F}"/>
          </ac:spMkLst>
        </pc:spChg>
        <pc:spChg chg="add mod">
          <ac:chgData name="Justin Vacquerie" userId="968f4b965d9c7392" providerId="LiveId" clId="{A44E5494-10C1-4F1D-AF39-330BBFBC3E5D}" dt="2024-06-04T10:00:10.267" v="39529" actId="20577"/>
          <ac:spMkLst>
            <pc:docMk/>
            <pc:sldMk cId="819676400" sldId="512"/>
            <ac:spMk id="15" creationId="{23CB81AE-7178-3E61-DD29-816067C3E6DB}"/>
          </ac:spMkLst>
        </pc:spChg>
        <pc:picChg chg="add del">
          <ac:chgData name="Justin Vacquerie" userId="968f4b965d9c7392" providerId="LiveId" clId="{A44E5494-10C1-4F1D-AF39-330BBFBC3E5D}" dt="2024-05-23T14:57:34.597" v="4646" actId="22"/>
          <ac:picMkLst>
            <pc:docMk/>
            <pc:sldMk cId="819676400" sldId="512"/>
            <ac:picMk id="10" creationId="{83D4EB7B-7AD3-8E01-1F09-8C0817A617BD}"/>
          </ac:picMkLst>
        </pc:picChg>
        <pc:picChg chg="add mod">
          <ac:chgData name="Justin Vacquerie" userId="968f4b965d9c7392" providerId="LiveId" clId="{A44E5494-10C1-4F1D-AF39-330BBFBC3E5D}" dt="2024-05-28T07:55:43.024" v="19766" actId="1076"/>
          <ac:picMkLst>
            <pc:docMk/>
            <pc:sldMk cId="819676400" sldId="512"/>
            <ac:picMk id="12" creationId="{B72473AD-205F-3D6E-678E-42ECDF9FB9C1}"/>
          </ac:picMkLst>
        </pc:picChg>
        <pc:picChg chg="add mod">
          <ac:chgData name="Justin Vacquerie" userId="968f4b965d9c7392" providerId="LiveId" clId="{A44E5494-10C1-4F1D-AF39-330BBFBC3E5D}" dt="2024-05-28T12:17:03.218" v="23727" actId="1076"/>
          <ac:picMkLst>
            <pc:docMk/>
            <pc:sldMk cId="819676400" sldId="512"/>
            <ac:picMk id="14" creationId="{C27825FC-E001-72DD-92E5-0068D104416E}"/>
          </ac:picMkLst>
        </pc:picChg>
      </pc:sldChg>
      <pc:sldChg chg="addSp delSp modSp new del mod ord">
        <pc:chgData name="Justin Vacquerie" userId="968f4b965d9c7392" providerId="LiveId" clId="{A44E5494-10C1-4F1D-AF39-330BBFBC3E5D}" dt="2024-06-04T08:23:11.527" v="34925" actId="2696"/>
        <pc:sldMkLst>
          <pc:docMk/>
          <pc:sldMk cId="648229475" sldId="513"/>
        </pc:sldMkLst>
        <pc:spChg chg="del">
          <ac:chgData name="Justin Vacquerie" userId="968f4b965d9c7392" providerId="LiveId" clId="{A44E5494-10C1-4F1D-AF39-330BBFBC3E5D}" dt="2024-05-23T15:05:11.453" v="4920" actId="478"/>
          <ac:spMkLst>
            <pc:docMk/>
            <pc:sldMk cId="648229475" sldId="513"/>
            <ac:spMk id="5" creationId="{5E671946-8485-768D-2DED-1849441BB1DD}"/>
          </ac:spMkLst>
        </pc:spChg>
        <pc:spChg chg="del">
          <ac:chgData name="Justin Vacquerie" userId="968f4b965d9c7392" providerId="LiveId" clId="{A44E5494-10C1-4F1D-AF39-330BBFBC3E5D}" dt="2024-05-23T15:04:11.153" v="4907" actId="478"/>
          <ac:spMkLst>
            <pc:docMk/>
            <pc:sldMk cId="648229475" sldId="513"/>
            <ac:spMk id="6" creationId="{A5E8741D-5550-5ECD-EB5A-AEA210622D12}"/>
          </ac:spMkLst>
        </pc:spChg>
        <pc:spChg chg="add mod">
          <ac:chgData name="Justin Vacquerie" userId="968f4b965d9c7392" providerId="LiveId" clId="{A44E5494-10C1-4F1D-AF39-330BBFBC3E5D}" dt="2024-05-23T15:05:12.334" v="4921"/>
          <ac:spMkLst>
            <pc:docMk/>
            <pc:sldMk cId="648229475" sldId="513"/>
            <ac:spMk id="11" creationId="{B732AB76-6AA4-F925-F860-1DED4FEAC3D5}"/>
          </ac:spMkLst>
        </pc:spChg>
        <pc:spChg chg="add mod">
          <ac:chgData name="Justin Vacquerie" userId="968f4b965d9c7392" providerId="LiveId" clId="{A44E5494-10C1-4F1D-AF39-330BBFBC3E5D}" dt="2024-05-27T15:01:37.448" v="9960" actId="20577"/>
          <ac:spMkLst>
            <pc:docMk/>
            <pc:sldMk cId="648229475" sldId="513"/>
            <ac:spMk id="12" creationId="{341EBB80-EA32-5069-2349-36B0023FC762}"/>
          </ac:spMkLst>
        </pc:spChg>
        <pc:picChg chg="add del mod">
          <ac:chgData name="Justin Vacquerie" userId="968f4b965d9c7392" providerId="LiveId" clId="{A44E5494-10C1-4F1D-AF39-330BBFBC3E5D}" dt="2024-05-28T07:50:13.119" v="19255" actId="478"/>
          <ac:picMkLst>
            <pc:docMk/>
            <pc:sldMk cId="648229475" sldId="513"/>
            <ac:picMk id="6" creationId="{F1A4CD59-F234-19F0-3F1D-6136638A56C2}"/>
          </ac:picMkLst>
        </pc:picChg>
        <pc:picChg chg="add mod">
          <ac:chgData name="Justin Vacquerie" userId="968f4b965d9c7392" providerId="LiveId" clId="{A44E5494-10C1-4F1D-AF39-330BBFBC3E5D}" dt="2024-05-23T15:04:59.196" v="4918" actId="1076"/>
          <ac:picMkLst>
            <pc:docMk/>
            <pc:sldMk cId="648229475" sldId="513"/>
            <ac:picMk id="8" creationId="{280F407D-8139-C409-3CD5-51DE36E3ED1B}"/>
          </ac:picMkLst>
        </pc:picChg>
        <pc:picChg chg="add mod">
          <ac:chgData name="Justin Vacquerie" userId="968f4b965d9c7392" providerId="LiveId" clId="{A44E5494-10C1-4F1D-AF39-330BBFBC3E5D}" dt="2024-05-28T16:13:08.957" v="24880" actId="1076"/>
          <ac:picMkLst>
            <pc:docMk/>
            <pc:sldMk cId="648229475" sldId="513"/>
            <ac:picMk id="10" creationId="{29F96B50-B91A-442E-2632-7B3675143A72}"/>
          </ac:picMkLst>
        </pc:picChg>
      </pc:sldChg>
      <pc:sldChg chg="add">
        <pc:chgData name="Justin Vacquerie" userId="968f4b965d9c7392" providerId="LiveId" clId="{A44E5494-10C1-4F1D-AF39-330BBFBC3E5D}" dt="2024-06-04T08:23:19.673" v="34926"/>
        <pc:sldMkLst>
          <pc:docMk/>
          <pc:sldMk cId="4284599684" sldId="513"/>
        </pc:sldMkLst>
      </pc:sldChg>
      <pc:sldChg chg="add">
        <pc:chgData name="Justin Vacquerie" userId="968f4b965d9c7392" providerId="LiveId" clId="{A44E5494-10C1-4F1D-AF39-330BBFBC3E5D}" dt="2024-06-04T07:59:19.114" v="34888"/>
        <pc:sldMkLst>
          <pc:docMk/>
          <pc:sldMk cId="1988384997" sldId="514"/>
        </pc:sldMkLst>
      </pc:sldChg>
      <pc:sldChg chg="addSp delSp modSp new del mod ord">
        <pc:chgData name="Justin Vacquerie" userId="968f4b965d9c7392" providerId="LiveId" clId="{A44E5494-10C1-4F1D-AF39-330BBFBC3E5D}" dt="2024-06-04T07:59:12.055" v="34887" actId="2696"/>
        <pc:sldMkLst>
          <pc:docMk/>
          <pc:sldMk cId="2281157187" sldId="514"/>
        </pc:sldMkLst>
        <pc:spChg chg="del">
          <ac:chgData name="Justin Vacquerie" userId="968f4b965d9c7392" providerId="LiveId" clId="{A44E5494-10C1-4F1D-AF39-330BBFBC3E5D}" dt="2024-05-23T15:01:32.080" v="4786" actId="478"/>
          <ac:spMkLst>
            <pc:docMk/>
            <pc:sldMk cId="2281157187" sldId="514"/>
            <ac:spMk id="5" creationId="{B56A7C0A-C319-52E5-1A96-79AA9005F580}"/>
          </ac:spMkLst>
        </pc:spChg>
        <pc:spChg chg="add del mod">
          <ac:chgData name="Justin Vacquerie" userId="968f4b965d9c7392" providerId="LiveId" clId="{A44E5494-10C1-4F1D-AF39-330BBFBC3E5D}" dt="2024-05-28T13:16:24.984" v="24501" actId="478"/>
          <ac:spMkLst>
            <pc:docMk/>
            <pc:sldMk cId="2281157187" sldId="514"/>
            <ac:spMk id="6" creationId="{B8372857-639C-95E7-B8B1-D27CFBC3E1FB}"/>
          </ac:spMkLst>
        </pc:spChg>
        <pc:spChg chg="del">
          <ac:chgData name="Justin Vacquerie" userId="968f4b965d9c7392" providerId="LiveId" clId="{A44E5494-10C1-4F1D-AF39-330BBFBC3E5D}" dt="2024-05-23T15:02:08.553" v="4791" actId="478"/>
          <ac:spMkLst>
            <pc:docMk/>
            <pc:sldMk cId="2281157187" sldId="514"/>
            <ac:spMk id="6" creationId="{D6D28A16-FE2E-8AC6-167D-FF1C4CFC1300}"/>
          </ac:spMkLst>
        </pc:spChg>
        <pc:spChg chg="add mod">
          <ac:chgData name="Justin Vacquerie" userId="968f4b965d9c7392" providerId="LiveId" clId="{A44E5494-10C1-4F1D-AF39-330BBFBC3E5D}" dt="2024-05-28T12:25:21.935" v="24243" actId="20577"/>
          <ac:spMkLst>
            <pc:docMk/>
            <pc:sldMk cId="2281157187" sldId="514"/>
            <ac:spMk id="7" creationId="{E71F5424-2559-CC40-3C3B-2C16B7EFEEEF}"/>
          </ac:spMkLst>
        </pc:spChg>
        <pc:spChg chg="add del mod">
          <ac:chgData name="Justin Vacquerie" userId="968f4b965d9c7392" providerId="LiveId" clId="{A44E5494-10C1-4F1D-AF39-330BBFBC3E5D}" dt="2024-05-28T12:29:16.328" v="24256" actId="478"/>
          <ac:spMkLst>
            <pc:docMk/>
            <pc:sldMk cId="2281157187" sldId="514"/>
            <ac:spMk id="8" creationId="{70CF1D62-990C-4E58-A1A8-F70EB50FE982}"/>
          </ac:spMkLst>
        </pc:spChg>
        <pc:spChg chg="add mod">
          <ac:chgData name="Justin Vacquerie" userId="968f4b965d9c7392" providerId="LiveId" clId="{A44E5494-10C1-4F1D-AF39-330BBFBC3E5D}" dt="2024-05-28T12:29:16.514" v="24257"/>
          <ac:spMkLst>
            <pc:docMk/>
            <pc:sldMk cId="2281157187" sldId="514"/>
            <ac:spMk id="9" creationId="{7AE0ABA2-AD53-F5C7-8593-92B2F048D872}"/>
          </ac:spMkLst>
        </pc:spChg>
        <pc:spChg chg="add mod">
          <ac:chgData name="Justin Vacquerie" userId="968f4b965d9c7392" providerId="LiveId" clId="{A44E5494-10C1-4F1D-AF39-330BBFBC3E5D}" dt="2024-05-28T16:41:50.196" v="25618" actId="1076"/>
          <ac:spMkLst>
            <pc:docMk/>
            <pc:sldMk cId="2281157187" sldId="514"/>
            <ac:spMk id="10" creationId="{CDF3A79C-0EFD-B18F-A578-AEDEEE6CE6AA}"/>
          </ac:spMkLst>
        </pc:spChg>
        <pc:picChg chg="add mod">
          <ac:chgData name="Justin Vacquerie" userId="968f4b965d9c7392" providerId="LiveId" clId="{A44E5494-10C1-4F1D-AF39-330BBFBC3E5D}" dt="2024-05-28T12:27:41.129" v="24255" actId="1076"/>
          <ac:picMkLst>
            <pc:docMk/>
            <pc:sldMk cId="2281157187" sldId="514"/>
            <ac:picMk id="5" creationId="{834F71E4-23EF-2712-C1DC-3BCC0962F7DE}"/>
          </ac:picMkLst>
        </pc:picChg>
      </pc:sldChg>
      <pc:sldChg chg="addSp delSp modSp add mod ord modNotesTx">
        <pc:chgData name="Justin Vacquerie" userId="968f4b965d9c7392" providerId="LiveId" clId="{A44E5494-10C1-4F1D-AF39-330BBFBC3E5D}" dt="2024-06-04T07:49:15.471" v="34871" actId="1076"/>
        <pc:sldMkLst>
          <pc:docMk/>
          <pc:sldMk cId="968809687" sldId="515"/>
        </pc:sldMkLst>
        <pc:spChg chg="mod">
          <ac:chgData name="Justin Vacquerie" userId="968f4b965d9c7392" providerId="LiveId" clId="{A44E5494-10C1-4F1D-AF39-330BBFBC3E5D}" dt="2024-05-28T12:25:18.528" v="24240" actId="20577"/>
          <ac:spMkLst>
            <pc:docMk/>
            <pc:sldMk cId="968809687" sldId="515"/>
            <ac:spMk id="7" creationId="{E71F5424-2559-CC40-3C3B-2C16B7EFEEEF}"/>
          </ac:spMkLst>
        </pc:spChg>
        <pc:spChg chg="mod">
          <ac:chgData name="Justin Vacquerie" userId="968f4b965d9c7392" providerId="LiveId" clId="{A44E5494-10C1-4F1D-AF39-330BBFBC3E5D}" dt="2024-05-27T15:47:31.742" v="9963" actId="313"/>
          <ac:spMkLst>
            <pc:docMk/>
            <pc:sldMk cId="968809687" sldId="515"/>
            <ac:spMk id="8" creationId="{70CF1D62-990C-4E58-A1A8-F70EB50FE982}"/>
          </ac:spMkLst>
        </pc:spChg>
        <pc:spChg chg="add mod">
          <ac:chgData name="Justin Vacquerie" userId="968f4b965d9c7392" providerId="LiveId" clId="{A44E5494-10C1-4F1D-AF39-330BBFBC3E5D}" dt="2024-06-04T07:12:49.558" v="34628" actId="404"/>
          <ac:spMkLst>
            <pc:docMk/>
            <pc:sldMk cId="968809687" sldId="515"/>
            <ac:spMk id="11" creationId="{DDEEBC9C-8653-3F98-FB7B-67F928CC2737}"/>
          </ac:spMkLst>
        </pc:spChg>
        <pc:picChg chg="add del mod">
          <ac:chgData name="Justin Vacquerie" userId="968f4b965d9c7392" providerId="LiveId" clId="{A44E5494-10C1-4F1D-AF39-330BBFBC3E5D}" dt="2024-05-24T07:48:23.686" v="6099" actId="21"/>
          <ac:picMkLst>
            <pc:docMk/>
            <pc:sldMk cId="968809687" sldId="515"/>
            <ac:picMk id="6" creationId="{03D4C6BC-4B6B-79F2-34A4-D98A4477D50A}"/>
          </ac:picMkLst>
        </pc:picChg>
        <pc:picChg chg="add mod">
          <ac:chgData name="Justin Vacquerie" userId="968f4b965d9c7392" providerId="LiveId" clId="{A44E5494-10C1-4F1D-AF39-330BBFBC3E5D}" dt="2024-06-04T07:49:15.471" v="34871" actId="1076"/>
          <ac:picMkLst>
            <pc:docMk/>
            <pc:sldMk cId="968809687" sldId="515"/>
            <ac:picMk id="6" creationId="{37561327-B771-EBD8-B1DF-AE8A1E67300C}"/>
          </ac:picMkLst>
        </pc:picChg>
        <pc:picChg chg="add mod">
          <ac:chgData name="Justin Vacquerie" userId="968f4b965d9c7392" providerId="LiveId" clId="{A44E5494-10C1-4F1D-AF39-330BBFBC3E5D}" dt="2024-05-24T07:48:43.311" v="6143"/>
          <ac:picMkLst>
            <pc:docMk/>
            <pc:sldMk cId="968809687" sldId="515"/>
            <ac:picMk id="9" creationId="{03D4C6BC-4B6B-79F2-34A4-D98A4477D50A}"/>
          </ac:picMkLst>
        </pc:picChg>
        <pc:picChg chg="add mod">
          <ac:chgData name="Justin Vacquerie" userId="968f4b965d9c7392" providerId="LiveId" clId="{A44E5494-10C1-4F1D-AF39-330BBFBC3E5D}" dt="2024-05-30T14:31:57.975" v="32395" actId="1076"/>
          <ac:picMkLst>
            <pc:docMk/>
            <pc:sldMk cId="968809687" sldId="515"/>
            <ac:picMk id="10" creationId="{6989BE08-6065-5F3C-3175-A345EFE3E227}"/>
          </ac:picMkLst>
        </pc:picChg>
      </pc:sldChg>
      <pc:sldChg chg="addSp delSp modSp add del mod ord">
        <pc:chgData name="Justin Vacquerie" userId="968f4b965d9c7392" providerId="LiveId" clId="{A44E5494-10C1-4F1D-AF39-330BBFBC3E5D}" dt="2024-05-27T12:04:01.362" v="8791" actId="47"/>
        <pc:sldMkLst>
          <pc:docMk/>
          <pc:sldMk cId="3274225201" sldId="516"/>
        </pc:sldMkLst>
        <pc:spChg chg="add">
          <ac:chgData name="Justin Vacquerie" userId="968f4b965d9c7392" providerId="LiveId" clId="{A44E5494-10C1-4F1D-AF39-330BBFBC3E5D}" dt="2024-05-23T15:20:34.804" v="5062"/>
          <ac:spMkLst>
            <pc:docMk/>
            <pc:sldMk cId="3274225201" sldId="516"/>
            <ac:spMk id="6" creationId="{7777EF63-3CB3-3339-AB67-962A04A787F2}"/>
          </ac:spMkLst>
        </pc:spChg>
        <pc:spChg chg="add mod">
          <ac:chgData name="Justin Vacquerie" userId="968f4b965d9c7392" providerId="LiveId" clId="{A44E5494-10C1-4F1D-AF39-330BBFBC3E5D}" dt="2024-05-27T11:51:31.575" v="8556" actId="1076"/>
          <ac:spMkLst>
            <pc:docMk/>
            <pc:sldMk cId="3274225201" sldId="516"/>
            <ac:spMk id="10" creationId="{F6B0B62E-F555-12C7-8B55-16FED9B445A6}"/>
          </ac:spMkLst>
        </pc:spChg>
        <pc:spChg chg="add">
          <ac:chgData name="Justin Vacquerie" userId="968f4b965d9c7392" providerId="LiveId" clId="{A44E5494-10C1-4F1D-AF39-330BBFBC3E5D}" dt="2024-05-23T15:21:26.417" v="5075"/>
          <ac:spMkLst>
            <pc:docMk/>
            <pc:sldMk cId="3274225201" sldId="516"/>
            <ac:spMk id="11" creationId="{66B0AFD3-EA4D-D605-9C65-F4CC9742B309}"/>
          </ac:spMkLst>
        </pc:spChg>
        <pc:spChg chg="add mod">
          <ac:chgData name="Justin Vacquerie" userId="968f4b965d9c7392" providerId="LiveId" clId="{A44E5494-10C1-4F1D-AF39-330BBFBC3E5D}" dt="2024-05-24T06:43:20.469" v="5791" actId="1076"/>
          <ac:spMkLst>
            <pc:docMk/>
            <pc:sldMk cId="3274225201" sldId="516"/>
            <ac:spMk id="13" creationId="{4A453366-D8D4-CC9F-8B2D-A017E8615928}"/>
          </ac:spMkLst>
        </pc:spChg>
        <pc:spChg chg="add">
          <ac:chgData name="Justin Vacquerie" userId="968f4b965d9c7392" providerId="LiveId" clId="{A44E5494-10C1-4F1D-AF39-330BBFBC3E5D}" dt="2024-05-23T15:22:39.796" v="5084"/>
          <ac:spMkLst>
            <pc:docMk/>
            <pc:sldMk cId="3274225201" sldId="516"/>
            <ac:spMk id="14" creationId="{1DE1C043-0F23-E698-5EC7-CC89EE679CDF}"/>
          </ac:spMkLst>
        </pc:spChg>
        <pc:spChg chg="add mod">
          <ac:chgData name="Justin Vacquerie" userId="968f4b965d9c7392" providerId="LiveId" clId="{A44E5494-10C1-4F1D-AF39-330BBFBC3E5D}" dt="2024-05-23T15:28:34.098" v="5149" actId="1076"/>
          <ac:spMkLst>
            <pc:docMk/>
            <pc:sldMk cId="3274225201" sldId="516"/>
            <ac:spMk id="16" creationId="{57F3CACC-52C3-9EBA-EE94-B8E81202F275}"/>
          </ac:spMkLst>
        </pc:spChg>
        <pc:spChg chg="add mod">
          <ac:chgData name="Justin Vacquerie" userId="968f4b965d9c7392" providerId="LiveId" clId="{A44E5494-10C1-4F1D-AF39-330BBFBC3E5D}" dt="2024-05-23T15:28:22.738" v="5144" actId="1076"/>
          <ac:spMkLst>
            <pc:docMk/>
            <pc:sldMk cId="3274225201" sldId="516"/>
            <ac:spMk id="18" creationId="{BDDC964C-1313-C5C7-9547-CDB0935B2740}"/>
          </ac:spMkLst>
        </pc:spChg>
        <pc:spChg chg="add">
          <ac:chgData name="Justin Vacquerie" userId="968f4b965d9c7392" providerId="LiveId" clId="{A44E5494-10C1-4F1D-AF39-330BBFBC3E5D}" dt="2024-05-23T15:26:41.063" v="5116"/>
          <ac:spMkLst>
            <pc:docMk/>
            <pc:sldMk cId="3274225201" sldId="516"/>
            <ac:spMk id="19" creationId="{7F005F09-4362-3AAE-090A-AD3363FD696A}"/>
          </ac:spMkLst>
        </pc:spChg>
        <pc:spChg chg="add mod">
          <ac:chgData name="Justin Vacquerie" userId="968f4b965d9c7392" providerId="LiveId" clId="{A44E5494-10C1-4F1D-AF39-330BBFBC3E5D}" dt="2024-05-23T15:28:27.620" v="5147" actId="1076"/>
          <ac:spMkLst>
            <pc:docMk/>
            <pc:sldMk cId="3274225201" sldId="516"/>
            <ac:spMk id="21" creationId="{C434C3CB-4202-1AC0-F798-5EC33DAB0398}"/>
          </ac:spMkLst>
        </pc:spChg>
        <pc:spChg chg="add">
          <ac:chgData name="Justin Vacquerie" userId="968f4b965d9c7392" providerId="LiveId" clId="{A44E5494-10C1-4F1D-AF39-330BBFBC3E5D}" dt="2024-05-23T15:27:41.948" v="5132"/>
          <ac:spMkLst>
            <pc:docMk/>
            <pc:sldMk cId="3274225201" sldId="516"/>
            <ac:spMk id="22" creationId="{212378D9-FAD6-82C1-86D2-48C20421E0B7}"/>
          </ac:spMkLst>
        </pc:spChg>
        <pc:spChg chg="add mod">
          <ac:chgData name="Justin Vacquerie" userId="968f4b965d9c7392" providerId="LiveId" clId="{A44E5494-10C1-4F1D-AF39-330BBFBC3E5D}" dt="2024-05-23T15:28:05.048" v="5139"/>
          <ac:spMkLst>
            <pc:docMk/>
            <pc:sldMk cId="3274225201" sldId="516"/>
            <ac:spMk id="23" creationId="{F0DF8527-3812-CC6F-A6C1-655B931D4276}"/>
          </ac:spMkLst>
        </pc:spChg>
        <pc:spChg chg="add mod">
          <ac:chgData name="Justin Vacquerie" userId="968f4b965d9c7392" providerId="LiveId" clId="{A44E5494-10C1-4F1D-AF39-330BBFBC3E5D}" dt="2024-05-23T15:28:04.618" v="5138"/>
          <ac:spMkLst>
            <pc:docMk/>
            <pc:sldMk cId="3274225201" sldId="516"/>
            <ac:spMk id="24" creationId="{53551863-19A9-0F32-4530-4F7415CD4695}"/>
          </ac:spMkLst>
        </pc:spChg>
        <pc:spChg chg="add mod">
          <ac:chgData name="Justin Vacquerie" userId="968f4b965d9c7392" providerId="LiveId" clId="{A44E5494-10C1-4F1D-AF39-330BBFBC3E5D}" dt="2024-05-23T15:28:03.658" v="5137"/>
          <ac:spMkLst>
            <pc:docMk/>
            <pc:sldMk cId="3274225201" sldId="516"/>
            <ac:spMk id="25" creationId="{A7A22A26-560F-03B5-533A-42789A336893}"/>
          </ac:spMkLst>
        </pc:spChg>
        <pc:picChg chg="del">
          <ac:chgData name="Justin Vacquerie" userId="968f4b965d9c7392" providerId="LiveId" clId="{A44E5494-10C1-4F1D-AF39-330BBFBC3E5D}" dt="2024-05-23T15:20:33.544" v="5061" actId="478"/>
          <ac:picMkLst>
            <pc:docMk/>
            <pc:sldMk cId="3274225201" sldId="516"/>
            <ac:picMk id="9" creationId="{70D8A7B2-D6B0-89EB-2123-2F8AFC62EC31}"/>
          </ac:picMkLst>
        </pc:picChg>
      </pc:sldChg>
      <pc:sldChg chg="addSp delSp modSp new mod ord modNotesTx">
        <pc:chgData name="Justin Vacquerie" userId="968f4b965d9c7392" providerId="LiveId" clId="{A44E5494-10C1-4F1D-AF39-330BBFBC3E5D}" dt="2024-06-04T09:54:15.940" v="39515" actId="20577"/>
        <pc:sldMkLst>
          <pc:docMk/>
          <pc:sldMk cId="2459554222" sldId="517"/>
        </pc:sldMkLst>
        <pc:spChg chg="del">
          <ac:chgData name="Justin Vacquerie" userId="968f4b965d9c7392" providerId="LiveId" clId="{A44E5494-10C1-4F1D-AF39-330BBFBC3E5D}" dt="2024-05-24T07:33:42.528" v="5851" actId="478"/>
          <ac:spMkLst>
            <pc:docMk/>
            <pc:sldMk cId="2459554222" sldId="517"/>
            <ac:spMk id="5" creationId="{55D46489-F269-ABE4-A150-DDE324273305}"/>
          </ac:spMkLst>
        </pc:spChg>
        <pc:spChg chg="add mod">
          <ac:chgData name="Justin Vacquerie" userId="968f4b965d9c7392" providerId="LiveId" clId="{A44E5494-10C1-4F1D-AF39-330BBFBC3E5D}" dt="2024-05-24T12:22:25.999" v="6593"/>
          <ac:spMkLst>
            <pc:docMk/>
            <pc:sldMk cId="2459554222" sldId="517"/>
            <ac:spMk id="5" creationId="{8038BDE6-B598-78C1-D12F-5F4CCDD2DB9F}"/>
          </ac:spMkLst>
        </pc:spChg>
        <pc:spChg chg="add mod">
          <ac:chgData name="Justin Vacquerie" userId="968f4b965d9c7392" providerId="LiveId" clId="{A44E5494-10C1-4F1D-AF39-330BBFBC3E5D}" dt="2024-05-28T12:25:14.861" v="24237" actId="20577"/>
          <ac:spMkLst>
            <pc:docMk/>
            <pc:sldMk cId="2459554222" sldId="517"/>
            <ac:spMk id="6" creationId="{0A174F00-F65C-229A-1FA1-03B47CF59892}"/>
          </ac:spMkLst>
        </pc:spChg>
        <pc:spChg chg="del">
          <ac:chgData name="Justin Vacquerie" userId="968f4b965d9c7392" providerId="LiveId" clId="{A44E5494-10C1-4F1D-AF39-330BBFBC3E5D}" dt="2024-05-23T15:30:11.397" v="5154" actId="478"/>
          <ac:spMkLst>
            <pc:docMk/>
            <pc:sldMk cId="2459554222" sldId="517"/>
            <ac:spMk id="6" creationId="{8925EB36-8CB5-409C-9886-12A88D064531}"/>
          </ac:spMkLst>
        </pc:spChg>
        <pc:spChg chg="add del mod">
          <ac:chgData name="Justin Vacquerie" userId="968f4b965d9c7392" providerId="LiveId" clId="{A44E5494-10C1-4F1D-AF39-330BBFBC3E5D}" dt="2024-06-02T14:49:45.860" v="33489" actId="478"/>
          <ac:spMkLst>
            <pc:docMk/>
            <pc:sldMk cId="2459554222" sldId="517"/>
            <ac:spMk id="7" creationId="{7A5B46B7-B898-2D70-7368-60D2ABBCF0DB}"/>
          </ac:spMkLst>
        </pc:spChg>
        <pc:spChg chg="add del mod">
          <ac:chgData name="Justin Vacquerie" userId="968f4b965d9c7392" providerId="LiveId" clId="{A44E5494-10C1-4F1D-AF39-330BBFBC3E5D}" dt="2024-05-28T13:16:30.282" v="24503" actId="478"/>
          <ac:spMkLst>
            <pc:docMk/>
            <pc:sldMk cId="2459554222" sldId="517"/>
            <ac:spMk id="7" creationId="{C6FA4BDF-98F2-A683-960E-549E612A6FBE}"/>
          </ac:spMkLst>
        </pc:spChg>
        <pc:spChg chg="add del mod">
          <ac:chgData name="Justin Vacquerie" userId="968f4b965d9c7392" providerId="LiveId" clId="{A44E5494-10C1-4F1D-AF39-330BBFBC3E5D}" dt="2024-05-28T16:42:00.191" v="25619" actId="478"/>
          <ac:spMkLst>
            <pc:docMk/>
            <pc:sldMk cId="2459554222" sldId="517"/>
            <ac:spMk id="9" creationId="{D3AC41EA-F14B-6E3A-D243-32AB203E2EFC}"/>
          </ac:spMkLst>
        </pc:spChg>
        <pc:picChg chg="add mod">
          <ac:chgData name="Justin Vacquerie" userId="968f4b965d9c7392" providerId="LiveId" clId="{A44E5494-10C1-4F1D-AF39-330BBFBC3E5D}" dt="2024-06-04T07:49:57.116" v="34879" actId="1076"/>
          <ac:picMkLst>
            <pc:docMk/>
            <pc:sldMk cId="2459554222" sldId="517"/>
            <ac:picMk id="8" creationId="{F5DD9B09-53D2-2C94-6119-BD569F5561EF}"/>
          </ac:picMkLst>
        </pc:picChg>
      </pc:sldChg>
      <pc:sldChg chg="addSp modSp add mod ord modAnim modNotesTx">
        <pc:chgData name="Justin Vacquerie" userId="968f4b965d9c7392" providerId="LiveId" clId="{A44E5494-10C1-4F1D-AF39-330BBFBC3E5D}" dt="2024-06-05T08:34:05.702" v="41247" actId="20577"/>
        <pc:sldMkLst>
          <pc:docMk/>
          <pc:sldMk cId="1203238509" sldId="518"/>
        </pc:sldMkLst>
        <pc:spChg chg="add mod">
          <ac:chgData name="Justin Vacquerie" userId="968f4b965d9c7392" providerId="LiveId" clId="{A44E5494-10C1-4F1D-AF39-330BBFBC3E5D}" dt="2024-05-27T08:40:25.120" v="7827" actId="1582"/>
          <ac:spMkLst>
            <pc:docMk/>
            <pc:sldMk cId="1203238509" sldId="518"/>
            <ac:spMk id="5" creationId="{4D6E673C-7193-1ECB-85D4-894080F1E98F}"/>
          </ac:spMkLst>
        </pc:spChg>
        <pc:spChg chg="mod">
          <ac:chgData name="Justin Vacquerie" userId="968f4b965d9c7392" providerId="LiveId" clId="{A44E5494-10C1-4F1D-AF39-330BBFBC3E5D}" dt="2024-05-23T15:30:36.726" v="5184" actId="1076"/>
          <ac:spMkLst>
            <pc:docMk/>
            <pc:sldMk cId="1203238509" sldId="518"/>
            <ac:spMk id="7" creationId="{E71F5424-2559-CC40-3C3B-2C16B7EFEEEF}"/>
          </ac:spMkLst>
        </pc:spChg>
        <pc:spChg chg="mod">
          <ac:chgData name="Justin Vacquerie" userId="968f4b965d9c7392" providerId="LiveId" clId="{A44E5494-10C1-4F1D-AF39-330BBFBC3E5D}" dt="2024-05-27T20:02:04.084" v="16822" actId="313"/>
          <ac:spMkLst>
            <pc:docMk/>
            <pc:sldMk cId="1203238509" sldId="518"/>
            <ac:spMk id="8" creationId="{70CF1D62-990C-4E58-A1A8-F70EB50FE982}"/>
          </ac:spMkLst>
        </pc:spChg>
        <pc:spChg chg="add mod">
          <ac:chgData name="Justin Vacquerie" userId="968f4b965d9c7392" providerId="LiveId" clId="{A44E5494-10C1-4F1D-AF39-330BBFBC3E5D}" dt="2024-05-28T13:04:49.501" v="24386" actId="1076"/>
          <ac:spMkLst>
            <pc:docMk/>
            <pc:sldMk cId="1203238509" sldId="518"/>
            <ac:spMk id="9" creationId="{65F5160B-A5FA-4F1A-B79E-A1A32422CB7E}"/>
          </ac:spMkLst>
        </pc:spChg>
        <pc:spChg chg="add mod">
          <ac:chgData name="Justin Vacquerie" userId="968f4b965d9c7392" providerId="LiveId" clId="{A44E5494-10C1-4F1D-AF39-330BBFBC3E5D}" dt="2024-05-28T13:04:52.796" v="24387" actId="1076"/>
          <ac:spMkLst>
            <pc:docMk/>
            <pc:sldMk cId="1203238509" sldId="518"/>
            <ac:spMk id="12" creationId="{8868D026-640C-F31E-41FB-1383475C37AF}"/>
          </ac:spMkLst>
        </pc:spChg>
        <pc:picChg chg="add mod">
          <ac:chgData name="Justin Vacquerie" userId="968f4b965d9c7392" providerId="LiveId" clId="{A44E5494-10C1-4F1D-AF39-330BBFBC3E5D}" dt="2024-05-27T08:39:27.282" v="7818" actId="1076"/>
          <ac:picMkLst>
            <pc:docMk/>
            <pc:sldMk cId="1203238509" sldId="518"/>
            <ac:picMk id="6" creationId="{7DCB45D3-0A9D-D1D4-9D67-B8738C92A9FC}"/>
          </ac:picMkLst>
        </pc:picChg>
        <pc:picChg chg="add mod">
          <ac:chgData name="Justin Vacquerie" userId="968f4b965d9c7392" providerId="LiveId" clId="{A44E5494-10C1-4F1D-AF39-330BBFBC3E5D}" dt="2024-05-27T08:39:29.848" v="7819" actId="1076"/>
          <ac:picMkLst>
            <pc:docMk/>
            <pc:sldMk cId="1203238509" sldId="518"/>
            <ac:picMk id="10" creationId="{3B6565B0-42A8-2F25-E74B-A126B47CECB2}"/>
          </ac:picMkLst>
        </pc:picChg>
      </pc:sldChg>
      <pc:sldChg chg="addSp delSp modSp add mod">
        <pc:chgData name="Justin Vacquerie" userId="968f4b965d9c7392" providerId="LiveId" clId="{A44E5494-10C1-4F1D-AF39-330BBFBC3E5D}" dt="2024-05-29T12:21:28.688" v="28170" actId="20577"/>
        <pc:sldMkLst>
          <pc:docMk/>
          <pc:sldMk cId="2193968984" sldId="519"/>
        </pc:sldMkLst>
        <pc:spChg chg="mod">
          <ac:chgData name="Justin Vacquerie" userId="968f4b965d9c7392" providerId="LiveId" clId="{A44E5494-10C1-4F1D-AF39-330BBFBC3E5D}" dt="2024-05-27T08:26:38.046" v="7617" actId="20577"/>
          <ac:spMkLst>
            <pc:docMk/>
            <pc:sldMk cId="2193968984" sldId="519"/>
            <ac:spMk id="8" creationId="{70CF1D62-990C-4E58-A1A8-F70EB50FE982}"/>
          </ac:spMkLst>
        </pc:spChg>
        <pc:spChg chg="add mod">
          <ac:chgData name="Justin Vacquerie" userId="968f4b965d9c7392" providerId="LiveId" clId="{A44E5494-10C1-4F1D-AF39-330BBFBC3E5D}" dt="2024-05-29T12:21:28.688" v="28170" actId="20577"/>
          <ac:spMkLst>
            <pc:docMk/>
            <pc:sldMk cId="2193968984" sldId="519"/>
            <ac:spMk id="14" creationId="{C7693219-7DFA-2517-F2D3-73310233FF79}"/>
          </ac:spMkLst>
        </pc:spChg>
        <pc:spChg chg="add mod">
          <ac:chgData name="Justin Vacquerie" userId="968f4b965d9c7392" providerId="LiveId" clId="{A44E5494-10C1-4F1D-AF39-330BBFBC3E5D}" dt="2024-05-28T17:02:11.125" v="25657" actId="14100"/>
          <ac:spMkLst>
            <pc:docMk/>
            <pc:sldMk cId="2193968984" sldId="519"/>
            <ac:spMk id="15" creationId="{AF1659A7-0CBD-3D1D-69D6-838EA81FEE2F}"/>
          </ac:spMkLst>
        </pc:spChg>
        <pc:picChg chg="add del mod">
          <ac:chgData name="Justin Vacquerie" userId="968f4b965d9c7392" providerId="LiveId" clId="{A44E5494-10C1-4F1D-AF39-330BBFBC3E5D}" dt="2024-05-28T16:58:47.182" v="25622" actId="478"/>
          <ac:picMkLst>
            <pc:docMk/>
            <pc:sldMk cId="2193968984" sldId="519"/>
            <ac:picMk id="6" creationId="{52CF5922-BF7B-2DA5-52CC-BECD3E526987}"/>
          </ac:picMkLst>
        </pc:picChg>
        <pc:picChg chg="del">
          <ac:chgData name="Justin Vacquerie" userId="968f4b965d9c7392" providerId="LiveId" clId="{A44E5494-10C1-4F1D-AF39-330BBFBC3E5D}" dt="2024-05-23T19:06:28.398" v="5392" actId="478"/>
          <ac:picMkLst>
            <pc:docMk/>
            <pc:sldMk cId="2193968984" sldId="519"/>
            <ac:picMk id="6" creationId="{7DCB45D3-0A9D-D1D4-9D67-B8738C92A9FC}"/>
          </ac:picMkLst>
        </pc:picChg>
        <pc:picChg chg="add mod">
          <ac:chgData name="Justin Vacquerie" userId="968f4b965d9c7392" providerId="LiveId" clId="{A44E5494-10C1-4F1D-AF39-330BBFBC3E5D}" dt="2024-05-28T17:04:14.891" v="25659" actId="1076"/>
          <ac:picMkLst>
            <pc:docMk/>
            <pc:sldMk cId="2193968984" sldId="519"/>
            <ac:picMk id="9" creationId="{6EA8EA79-B608-FE9A-4B28-903C230773C2}"/>
          </ac:picMkLst>
        </pc:picChg>
        <pc:picChg chg="add del">
          <ac:chgData name="Justin Vacquerie" userId="968f4b965d9c7392" providerId="LiveId" clId="{A44E5494-10C1-4F1D-AF39-330BBFBC3E5D}" dt="2024-05-28T16:58:50.052" v="25624" actId="22"/>
          <ac:picMkLst>
            <pc:docMk/>
            <pc:sldMk cId="2193968984" sldId="519"/>
            <ac:picMk id="10" creationId="{2B216E36-6EB1-FB94-613C-0F82C557859F}"/>
          </ac:picMkLst>
        </pc:picChg>
        <pc:picChg chg="del">
          <ac:chgData name="Justin Vacquerie" userId="968f4b965d9c7392" providerId="LiveId" clId="{A44E5494-10C1-4F1D-AF39-330BBFBC3E5D}" dt="2024-05-23T19:06:29.355" v="5393" actId="478"/>
          <ac:picMkLst>
            <pc:docMk/>
            <pc:sldMk cId="2193968984" sldId="519"/>
            <ac:picMk id="10" creationId="{3B6565B0-42A8-2F25-E74B-A126B47CECB2}"/>
          </ac:picMkLst>
        </pc:picChg>
        <pc:picChg chg="add mod">
          <ac:chgData name="Justin Vacquerie" userId="968f4b965d9c7392" providerId="LiveId" clId="{A44E5494-10C1-4F1D-AF39-330BBFBC3E5D}" dt="2024-05-28T16:59:14.391" v="25639" actId="1076"/>
          <ac:picMkLst>
            <pc:docMk/>
            <pc:sldMk cId="2193968984" sldId="519"/>
            <ac:picMk id="12" creationId="{5F10AE5D-068E-AECA-0D18-26BECD141093}"/>
          </ac:picMkLst>
        </pc:picChg>
      </pc:sldChg>
      <pc:sldChg chg="addSp delSp modSp add mod">
        <pc:chgData name="Justin Vacquerie" userId="968f4b965d9c7392" providerId="LiveId" clId="{A44E5494-10C1-4F1D-AF39-330BBFBC3E5D}" dt="2024-05-28T17:19:13.425" v="25862" actId="20577"/>
        <pc:sldMkLst>
          <pc:docMk/>
          <pc:sldMk cId="208604522" sldId="520"/>
        </pc:sldMkLst>
        <pc:spChg chg="add mod">
          <ac:chgData name="Justin Vacquerie" userId="968f4b965d9c7392" providerId="LiveId" clId="{A44E5494-10C1-4F1D-AF39-330BBFBC3E5D}" dt="2024-05-27T08:42:07.400" v="7832" actId="20577"/>
          <ac:spMkLst>
            <pc:docMk/>
            <pc:sldMk cId="208604522" sldId="520"/>
            <ac:spMk id="5" creationId="{0A82AC13-420B-E49F-551C-7B91C6BDC21E}"/>
          </ac:spMkLst>
        </pc:spChg>
        <pc:spChg chg="del">
          <ac:chgData name="Justin Vacquerie" userId="968f4b965d9c7392" providerId="LiveId" clId="{A44E5494-10C1-4F1D-AF39-330BBFBC3E5D}" dt="2024-05-27T08:42:03.817" v="7829" actId="478"/>
          <ac:spMkLst>
            <pc:docMk/>
            <pc:sldMk cId="208604522" sldId="520"/>
            <ac:spMk id="8" creationId="{70CF1D62-990C-4E58-A1A8-F70EB50FE982}"/>
          </ac:spMkLst>
        </pc:spChg>
        <pc:spChg chg="add mod">
          <ac:chgData name="Justin Vacquerie" userId="968f4b965d9c7392" providerId="LiveId" clId="{A44E5494-10C1-4F1D-AF39-330BBFBC3E5D}" dt="2024-05-28T17:05:12.202" v="25672" actId="14100"/>
          <ac:spMkLst>
            <pc:docMk/>
            <pc:sldMk cId="208604522" sldId="520"/>
            <ac:spMk id="9" creationId="{541EEF31-64CF-66FA-81A3-A835EE080518}"/>
          </ac:spMkLst>
        </pc:spChg>
        <pc:spChg chg="add mod">
          <ac:chgData name="Justin Vacquerie" userId="968f4b965d9c7392" providerId="LiveId" clId="{A44E5494-10C1-4F1D-AF39-330BBFBC3E5D}" dt="2024-05-28T17:19:13.425" v="25862" actId="20577"/>
          <ac:spMkLst>
            <pc:docMk/>
            <pc:sldMk cId="208604522" sldId="520"/>
            <ac:spMk id="11" creationId="{A60D27B1-7B87-F7CA-5866-E8E49EDD7E73}"/>
          </ac:spMkLst>
        </pc:spChg>
        <pc:picChg chg="add mod">
          <ac:chgData name="Justin Vacquerie" userId="968f4b965d9c7392" providerId="LiveId" clId="{A44E5494-10C1-4F1D-AF39-330BBFBC3E5D}" dt="2024-05-28T17:04:32.302" v="25663" actId="1076"/>
          <ac:picMkLst>
            <pc:docMk/>
            <pc:sldMk cId="208604522" sldId="520"/>
            <ac:picMk id="6" creationId="{BA855824-648B-2485-6CCE-0B739281D272}"/>
          </ac:picMkLst>
        </pc:picChg>
        <pc:picChg chg="add mod">
          <ac:chgData name="Justin Vacquerie" userId="968f4b965d9c7392" providerId="LiveId" clId="{A44E5494-10C1-4F1D-AF39-330BBFBC3E5D}" dt="2024-05-28T17:04:36.411" v="25665" actId="1076"/>
          <ac:picMkLst>
            <pc:docMk/>
            <pc:sldMk cId="208604522" sldId="520"/>
            <ac:picMk id="8" creationId="{92A7500C-9B89-AA1F-6B57-7DF5C9B08425}"/>
          </ac:picMkLst>
        </pc:picChg>
        <pc:picChg chg="del">
          <ac:chgData name="Justin Vacquerie" userId="968f4b965d9c7392" providerId="LiveId" clId="{A44E5494-10C1-4F1D-AF39-330BBFBC3E5D}" dt="2024-05-23T19:07:32.872" v="5399" actId="478"/>
          <ac:picMkLst>
            <pc:docMk/>
            <pc:sldMk cId="208604522" sldId="520"/>
            <ac:picMk id="9" creationId="{6EA8EA79-B608-FE9A-4B28-903C230773C2}"/>
          </ac:picMkLst>
        </pc:picChg>
      </pc:sldChg>
      <pc:sldChg chg="addSp delSp modSp add mod modAnim modNotesTx">
        <pc:chgData name="Justin Vacquerie" userId="968f4b965d9c7392" providerId="LiveId" clId="{A44E5494-10C1-4F1D-AF39-330BBFBC3E5D}" dt="2024-06-05T08:37:47.130" v="41516" actId="20577"/>
        <pc:sldMkLst>
          <pc:docMk/>
          <pc:sldMk cId="815121484" sldId="521"/>
        </pc:sldMkLst>
        <pc:spChg chg="add del mod">
          <ac:chgData name="Justin Vacquerie" userId="968f4b965d9c7392" providerId="LiveId" clId="{A44E5494-10C1-4F1D-AF39-330BBFBC3E5D}" dt="2024-05-28T18:33:45.764" v="26499" actId="478"/>
          <ac:spMkLst>
            <pc:docMk/>
            <pc:sldMk cId="815121484" sldId="521"/>
            <ac:spMk id="6" creationId="{B7A05547-4AAD-C9A5-2198-7B257CFC097A}"/>
          </ac:spMkLst>
        </pc:spChg>
        <pc:spChg chg="mod">
          <ac:chgData name="Justin Vacquerie" userId="968f4b965d9c7392" providerId="LiveId" clId="{A44E5494-10C1-4F1D-AF39-330BBFBC3E5D}" dt="2024-05-28T18:33:58.929" v="26560" actId="20577"/>
          <ac:spMkLst>
            <pc:docMk/>
            <pc:sldMk cId="815121484" sldId="521"/>
            <ac:spMk id="8" creationId="{70CF1D62-990C-4E58-A1A8-F70EB50FE982}"/>
          </ac:spMkLst>
        </pc:spChg>
        <pc:spChg chg="add mod">
          <ac:chgData name="Justin Vacquerie" userId="968f4b965d9c7392" providerId="LiveId" clId="{A44E5494-10C1-4F1D-AF39-330BBFBC3E5D}" dt="2024-05-29T18:05:25.724" v="31552" actId="20577"/>
          <ac:spMkLst>
            <pc:docMk/>
            <pc:sldMk cId="815121484" sldId="521"/>
            <ac:spMk id="13" creationId="{52401462-13DB-B150-E115-7C1494B891FB}"/>
          </ac:spMkLst>
        </pc:spChg>
        <pc:picChg chg="add mod">
          <ac:chgData name="Justin Vacquerie" userId="968f4b965d9c7392" providerId="LiveId" clId="{A44E5494-10C1-4F1D-AF39-330BBFBC3E5D}" dt="2024-06-05T08:34:22.190" v="41249" actId="1076"/>
          <ac:picMkLst>
            <pc:docMk/>
            <pc:sldMk cId="815121484" sldId="521"/>
            <ac:picMk id="6" creationId="{7AE4ADD0-F0DA-63D7-E9DE-40C60DCF9A58}"/>
          </ac:picMkLst>
        </pc:picChg>
        <pc:picChg chg="del">
          <ac:chgData name="Justin Vacquerie" userId="968f4b965d9c7392" providerId="LiveId" clId="{A44E5494-10C1-4F1D-AF39-330BBFBC3E5D}" dt="2024-05-23T19:10:05.624" v="5407" actId="478"/>
          <ac:picMkLst>
            <pc:docMk/>
            <pc:sldMk cId="815121484" sldId="521"/>
            <ac:picMk id="6" creationId="{7DCB45D3-0A9D-D1D4-9D67-B8738C92A9FC}"/>
          </ac:picMkLst>
        </pc:picChg>
        <pc:picChg chg="add mod modCrop">
          <ac:chgData name="Justin Vacquerie" userId="968f4b965d9c7392" providerId="LiveId" clId="{A44E5494-10C1-4F1D-AF39-330BBFBC3E5D}" dt="2024-06-05T08:34:18.142" v="41248" actId="1076"/>
          <ac:picMkLst>
            <pc:docMk/>
            <pc:sldMk cId="815121484" sldId="521"/>
            <ac:picMk id="9" creationId="{B7ACF5DF-F019-E641-23E3-FE2675A4EC82}"/>
          </ac:picMkLst>
        </pc:picChg>
        <pc:picChg chg="del">
          <ac:chgData name="Justin Vacquerie" userId="968f4b965d9c7392" providerId="LiveId" clId="{A44E5494-10C1-4F1D-AF39-330BBFBC3E5D}" dt="2024-05-23T19:10:06.334" v="5408" actId="478"/>
          <ac:picMkLst>
            <pc:docMk/>
            <pc:sldMk cId="815121484" sldId="521"/>
            <ac:picMk id="10" creationId="{3B6565B0-42A8-2F25-E74B-A126B47CECB2}"/>
          </ac:picMkLst>
        </pc:picChg>
        <pc:picChg chg="add del mod">
          <ac:chgData name="Justin Vacquerie" userId="968f4b965d9c7392" providerId="LiveId" clId="{A44E5494-10C1-4F1D-AF39-330BBFBC3E5D}" dt="2024-06-01T09:04:26.692" v="33236" actId="478"/>
          <ac:picMkLst>
            <pc:docMk/>
            <pc:sldMk cId="815121484" sldId="521"/>
            <ac:picMk id="10" creationId="{7383C4A5-8349-4EEB-9DF7-D30EA34134C5}"/>
          </ac:picMkLst>
        </pc:picChg>
        <pc:picChg chg="add mod">
          <ac:chgData name="Justin Vacquerie" userId="968f4b965d9c7392" providerId="LiveId" clId="{A44E5494-10C1-4F1D-AF39-330BBFBC3E5D}" dt="2024-06-05T08:34:18.142" v="41248" actId="1076"/>
          <ac:picMkLst>
            <pc:docMk/>
            <pc:sldMk cId="815121484" sldId="521"/>
            <ac:picMk id="11" creationId="{18FF3B0D-1056-5122-15CA-B1BDD6353022}"/>
          </ac:picMkLst>
        </pc:picChg>
        <pc:picChg chg="add mod">
          <ac:chgData name="Justin Vacquerie" userId="968f4b965d9c7392" providerId="LiveId" clId="{A44E5494-10C1-4F1D-AF39-330BBFBC3E5D}" dt="2024-06-04T10:01:19.908" v="39598" actId="1076"/>
          <ac:picMkLst>
            <pc:docMk/>
            <pc:sldMk cId="815121484" sldId="521"/>
            <ac:picMk id="12" creationId="{5BA0EE76-C420-7D73-B9E6-D49AA996127F}"/>
          </ac:picMkLst>
        </pc:picChg>
      </pc:sldChg>
      <pc:sldChg chg="addSp delSp modSp add mod">
        <pc:chgData name="Justin Vacquerie" userId="968f4b965d9c7392" providerId="LiveId" clId="{A44E5494-10C1-4F1D-AF39-330BBFBC3E5D}" dt="2024-05-28T17:10:40.822" v="25776" actId="1076"/>
        <pc:sldMkLst>
          <pc:docMk/>
          <pc:sldMk cId="3993959682" sldId="522"/>
        </pc:sldMkLst>
        <pc:spChg chg="add mod">
          <ac:chgData name="Justin Vacquerie" userId="968f4b965d9c7392" providerId="LiveId" clId="{A44E5494-10C1-4F1D-AF39-330BBFBC3E5D}" dt="2024-05-27T08:42:15.583" v="7836" actId="20577"/>
          <ac:spMkLst>
            <pc:docMk/>
            <pc:sldMk cId="3993959682" sldId="522"/>
            <ac:spMk id="5" creationId="{ED3A5862-A675-16DE-815F-15E483C89FEC}"/>
          </ac:spMkLst>
        </pc:spChg>
        <pc:spChg chg="add mod">
          <ac:chgData name="Justin Vacquerie" userId="968f4b965d9c7392" providerId="LiveId" clId="{A44E5494-10C1-4F1D-AF39-330BBFBC3E5D}" dt="2024-05-28T17:10:25.827" v="25775" actId="14100"/>
          <ac:spMkLst>
            <pc:docMk/>
            <pc:sldMk cId="3993959682" sldId="522"/>
            <ac:spMk id="6" creationId="{5FBD3425-491F-5582-0504-0D04DD3EB2C5}"/>
          </ac:spMkLst>
        </pc:spChg>
        <pc:spChg chg="del">
          <ac:chgData name="Justin Vacquerie" userId="968f4b965d9c7392" providerId="LiveId" clId="{A44E5494-10C1-4F1D-AF39-330BBFBC3E5D}" dt="2024-05-27T08:42:12.830" v="7833" actId="478"/>
          <ac:spMkLst>
            <pc:docMk/>
            <pc:sldMk cId="3993959682" sldId="522"/>
            <ac:spMk id="8" creationId="{70CF1D62-990C-4E58-A1A8-F70EB50FE982}"/>
          </ac:spMkLst>
        </pc:spChg>
        <pc:spChg chg="add mod">
          <ac:chgData name="Justin Vacquerie" userId="968f4b965d9c7392" providerId="LiveId" clId="{A44E5494-10C1-4F1D-AF39-330BBFBC3E5D}" dt="2024-05-28T17:10:40.822" v="25776" actId="1076"/>
          <ac:spMkLst>
            <pc:docMk/>
            <pc:sldMk cId="3993959682" sldId="522"/>
            <ac:spMk id="10" creationId="{F5EAB062-2994-DCEA-240F-50FD89068E55}"/>
          </ac:spMkLst>
        </pc:spChg>
        <pc:picChg chg="del">
          <ac:chgData name="Justin Vacquerie" userId="968f4b965d9c7392" providerId="LiveId" clId="{A44E5494-10C1-4F1D-AF39-330BBFBC3E5D}" dt="2024-05-23T19:10:55.550" v="5415" actId="478"/>
          <ac:picMkLst>
            <pc:docMk/>
            <pc:sldMk cId="3993959682" sldId="522"/>
            <ac:picMk id="6" creationId="{BA855824-648B-2485-6CCE-0B739281D272}"/>
          </ac:picMkLst>
        </pc:picChg>
        <pc:picChg chg="add mod">
          <ac:chgData name="Justin Vacquerie" userId="968f4b965d9c7392" providerId="LiveId" clId="{A44E5494-10C1-4F1D-AF39-330BBFBC3E5D}" dt="2024-05-28T17:09:45.538" v="25762"/>
          <ac:picMkLst>
            <pc:docMk/>
            <pc:sldMk cId="3993959682" sldId="522"/>
            <ac:picMk id="8" creationId="{6A887296-E966-2328-2426-709D88B5F987}"/>
          </ac:picMkLst>
        </pc:picChg>
        <pc:picChg chg="add mod">
          <ac:chgData name="Justin Vacquerie" userId="968f4b965d9c7392" providerId="LiveId" clId="{A44E5494-10C1-4F1D-AF39-330BBFBC3E5D}" dt="2024-05-28T17:10:21.718" v="25773" actId="1076"/>
          <ac:picMkLst>
            <pc:docMk/>
            <pc:sldMk cId="3993959682" sldId="522"/>
            <ac:picMk id="9" creationId="{B111E2EE-6E10-796B-6250-49F2297B2554}"/>
          </ac:picMkLst>
        </pc:picChg>
      </pc:sldChg>
      <pc:sldChg chg="addSp delSp modSp add mod">
        <pc:chgData name="Justin Vacquerie" userId="968f4b965d9c7392" providerId="LiveId" clId="{A44E5494-10C1-4F1D-AF39-330BBFBC3E5D}" dt="2024-05-28T17:12:01.287" v="25788" actId="14100"/>
        <pc:sldMkLst>
          <pc:docMk/>
          <pc:sldMk cId="2149383331" sldId="523"/>
        </pc:sldMkLst>
        <pc:spChg chg="add mod">
          <ac:chgData name="Justin Vacquerie" userId="968f4b965d9c7392" providerId="LiveId" clId="{A44E5494-10C1-4F1D-AF39-330BBFBC3E5D}" dt="2024-05-27T08:42:26.513" v="7840" actId="20577"/>
          <ac:spMkLst>
            <pc:docMk/>
            <pc:sldMk cId="2149383331" sldId="523"/>
            <ac:spMk id="5" creationId="{7172C86B-A675-3F3C-6353-5CB3650235A4}"/>
          </ac:spMkLst>
        </pc:spChg>
        <pc:spChg chg="del">
          <ac:chgData name="Justin Vacquerie" userId="968f4b965d9c7392" providerId="LiveId" clId="{A44E5494-10C1-4F1D-AF39-330BBFBC3E5D}" dt="2024-05-27T08:42:22.102" v="7837" actId="478"/>
          <ac:spMkLst>
            <pc:docMk/>
            <pc:sldMk cId="2149383331" sldId="523"/>
            <ac:spMk id="8" creationId="{70CF1D62-990C-4E58-A1A8-F70EB50FE982}"/>
          </ac:spMkLst>
        </pc:spChg>
        <pc:spChg chg="add mod">
          <ac:chgData name="Justin Vacquerie" userId="968f4b965d9c7392" providerId="LiveId" clId="{A44E5494-10C1-4F1D-AF39-330BBFBC3E5D}" dt="2024-05-28T17:11:00.699" v="25781" actId="1076"/>
          <ac:spMkLst>
            <pc:docMk/>
            <pc:sldMk cId="2149383331" sldId="523"/>
            <ac:spMk id="9" creationId="{F8FAC32C-13EE-8BBE-44BD-419DE6ABF5A5}"/>
          </ac:spMkLst>
        </pc:spChg>
        <pc:spChg chg="add mod">
          <ac:chgData name="Justin Vacquerie" userId="968f4b965d9c7392" providerId="LiveId" clId="{A44E5494-10C1-4F1D-AF39-330BBFBC3E5D}" dt="2024-05-28T17:12:01.287" v="25788" actId="14100"/>
          <ac:spMkLst>
            <pc:docMk/>
            <pc:sldMk cId="2149383331" sldId="523"/>
            <ac:spMk id="10" creationId="{C1D8210D-6D47-6189-7A75-5A60DCE54CA4}"/>
          </ac:spMkLst>
        </pc:spChg>
        <pc:picChg chg="add mod">
          <ac:chgData name="Justin Vacquerie" userId="968f4b965d9c7392" providerId="LiveId" clId="{A44E5494-10C1-4F1D-AF39-330BBFBC3E5D}" dt="2024-05-28T17:11:02.559" v="25782" actId="1076"/>
          <ac:picMkLst>
            <pc:docMk/>
            <pc:sldMk cId="2149383331" sldId="523"/>
            <ac:picMk id="6" creationId="{6FBF1E10-EFDC-A498-E71C-1A77D056C566}"/>
          </ac:picMkLst>
        </pc:picChg>
        <pc:picChg chg="add mod">
          <ac:chgData name="Justin Vacquerie" userId="968f4b965d9c7392" providerId="LiveId" clId="{A44E5494-10C1-4F1D-AF39-330BBFBC3E5D}" dt="2024-05-28T17:10:49.678" v="25777"/>
          <ac:picMkLst>
            <pc:docMk/>
            <pc:sldMk cId="2149383331" sldId="523"/>
            <ac:picMk id="8" creationId="{04140D75-62BC-34BC-97F4-289EE593E01C}"/>
          </ac:picMkLst>
        </pc:picChg>
        <pc:picChg chg="del">
          <ac:chgData name="Justin Vacquerie" userId="968f4b965d9c7392" providerId="LiveId" clId="{A44E5494-10C1-4F1D-AF39-330BBFBC3E5D}" dt="2024-05-23T19:17:26.759" v="5424" actId="478"/>
          <ac:picMkLst>
            <pc:docMk/>
            <pc:sldMk cId="2149383331" sldId="523"/>
            <ac:picMk id="9" creationId="{B111E2EE-6E10-796B-6250-49F2297B2554}"/>
          </ac:picMkLst>
        </pc:picChg>
      </pc:sldChg>
      <pc:sldChg chg="addSp delSp modSp add del mod">
        <pc:chgData name="Justin Vacquerie" userId="968f4b965d9c7392" providerId="LiveId" clId="{A44E5494-10C1-4F1D-AF39-330BBFBC3E5D}" dt="2024-05-28T17:14:21.862" v="25808" actId="47"/>
        <pc:sldMkLst>
          <pc:docMk/>
          <pc:sldMk cId="2067447455" sldId="524"/>
        </pc:sldMkLst>
        <pc:spChg chg="add mod">
          <ac:chgData name="Justin Vacquerie" userId="968f4b965d9c7392" providerId="LiveId" clId="{A44E5494-10C1-4F1D-AF39-330BBFBC3E5D}" dt="2024-05-27T08:42:56.978" v="7846" actId="20577"/>
          <ac:spMkLst>
            <pc:docMk/>
            <pc:sldMk cId="2067447455" sldId="524"/>
            <ac:spMk id="5" creationId="{796FEB1E-34BB-A0BE-1E67-AFE7B8A9C5BE}"/>
          </ac:spMkLst>
        </pc:spChg>
        <pc:spChg chg="del">
          <ac:chgData name="Justin Vacquerie" userId="968f4b965d9c7392" providerId="LiveId" clId="{A44E5494-10C1-4F1D-AF39-330BBFBC3E5D}" dt="2024-05-27T08:42:44.098" v="7841" actId="478"/>
          <ac:spMkLst>
            <pc:docMk/>
            <pc:sldMk cId="2067447455" sldId="524"/>
            <ac:spMk id="8" creationId="{70CF1D62-990C-4E58-A1A8-F70EB50FE982}"/>
          </ac:spMkLst>
        </pc:spChg>
        <pc:spChg chg="add mod">
          <ac:chgData name="Justin Vacquerie" userId="968f4b965d9c7392" providerId="LiveId" clId="{A44E5494-10C1-4F1D-AF39-330BBFBC3E5D}" dt="2024-05-28T17:13:29.139" v="25796"/>
          <ac:spMkLst>
            <pc:docMk/>
            <pc:sldMk cId="2067447455" sldId="524"/>
            <ac:spMk id="8" creationId="{8FDC92CE-3B0D-74EB-3842-8653975540F9}"/>
          </ac:spMkLst>
        </pc:spChg>
        <pc:spChg chg="add mod">
          <ac:chgData name="Justin Vacquerie" userId="968f4b965d9c7392" providerId="LiveId" clId="{A44E5494-10C1-4F1D-AF39-330BBFBC3E5D}" dt="2024-05-28T17:13:35.357" v="25798"/>
          <ac:spMkLst>
            <pc:docMk/>
            <pc:sldMk cId="2067447455" sldId="524"/>
            <ac:spMk id="10" creationId="{6A1BB018-E005-FB4E-F17B-760EDFF0A1A4}"/>
          </ac:spMkLst>
        </pc:spChg>
        <pc:picChg chg="del">
          <ac:chgData name="Justin Vacquerie" userId="968f4b965d9c7392" providerId="LiveId" clId="{A44E5494-10C1-4F1D-AF39-330BBFBC3E5D}" dt="2024-05-23T19:18:24.793" v="5443" actId="478"/>
          <ac:picMkLst>
            <pc:docMk/>
            <pc:sldMk cId="2067447455" sldId="524"/>
            <ac:picMk id="6" creationId="{6FBF1E10-EFDC-A498-E71C-1A77D056C566}"/>
          </ac:picMkLst>
        </pc:picChg>
        <pc:picChg chg="add mod">
          <ac:chgData name="Justin Vacquerie" userId="968f4b965d9c7392" providerId="LiveId" clId="{A44E5494-10C1-4F1D-AF39-330BBFBC3E5D}" dt="2024-05-28T17:13:48.477" v="25803" actId="1076"/>
          <ac:picMkLst>
            <pc:docMk/>
            <pc:sldMk cId="2067447455" sldId="524"/>
            <ac:picMk id="6" creationId="{BBA40481-3A61-CE22-E430-50844A0EA668}"/>
          </ac:picMkLst>
        </pc:picChg>
        <pc:picChg chg="add mod">
          <ac:chgData name="Justin Vacquerie" userId="968f4b965d9c7392" providerId="LiveId" clId="{A44E5494-10C1-4F1D-AF39-330BBFBC3E5D}" dt="2024-05-28T17:12:18.191" v="25791" actId="1076"/>
          <ac:picMkLst>
            <pc:docMk/>
            <pc:sldMk cId="2067447455" sldId="524"/>
            <ac:picMk id="9" creationId="{87870330-3752-12EC-B1A5-695CEFFE7329}"/>
          </ac:picMkLst>
        </pc:picChg>
      </pc:sldChg>
      <pc:sldChg chg="addSp delSp modSp add mod">
        <pc:chgData name="Justin Vacquerie" userId="968f4b965d9c7392" providerId="LiveId" clId="{A44E5494-10C1-4F1D-AF39-330BBFBC3E5D}" dt="2024-05-28T18:04:41.058" v="26498" actId="20577"/>
        <pc:sldMkLst>
          <pc:docMk/>
          <pc:sldMk cId="397994321" sldId="525"/>
        </pc:sldMkLst>
        <pc:spChg chg="add mod">
          <ac:chgData name="Justin Vacquerie" userId="968f4b965d9c7392" providerId="LiveId" clId="{A44E5494-10C1-4F1D-AF39-330BBFBC3E5D}" dt="2024-05-27T08:43:09.871" v="7850" actId="20577"/>
          <ac:spMkLst>
            <pc:docMk/>
            <pc:sldMk cId="397994321" sldId="525"/>
            <ac:spMk id="5" creationId="{BD52BFB7-3E84-CB4B-8435-488C052F7330}"/>
          </ac:spMkLst>
        </pc:spChg>
        <pc:spChg chg="add mod">
          <ac:chgData name="Justin Vacquerie" userId="968f4b965d9c7392" providerId="LiveId" clId="{A44E5494-10C1-4F1D-AF39-330BBFBC3E5D}" dt="2024-05-28T18:04:41.058" v="26498" actId="20577"/>
          <ac:spMkLst>
            <pc:docMk/>
            <pc:sldMk cId="397994321" sldId="525"/>
            <ac:spMk id="6" creationId="{B2F1EFAE-6448-CDE6-C18E-07FF2312BC09}"/>
          </ac:spMkLst>
        </pc:spChg>
        <pc:spChg chg="del">
          <ac:chgData name="Justin Vacquerie" userId="968f4b965d9c7392" providerId="LiveId" clId="{A44E5494-10C1-4F1D-AF39-330BBFBC3E5D}" dt="2024-05-27T08:43:07.272" v="7847" actId="478"/>
          <ac:spMkLst>
            <pc:docMk/>
            <pc:sldMk cId="397994321" sldId="525"/>
            <ac:spMk id="8" creationId="{70CF1D62-990C-4E58-A1A8-F70EB50FE982}"/>
          </ac:spMkLst>
        </pc:spChg>
        <pc:spChg chg="add mod">
          <ac:chgData name="Justin Vacquerie" userId="968f4b965d9c7392" providerId="LiveId" clId="{A44E5494-10C1-4F1D-AF39-330BBFBC3E5D}" dt="2024-05-28T17:15:53.936" v="25818" actId="1076"/>
          <ac:spMkLst>
            <pc:docMk/>
            <pc:sldMk cId="397994321" sldId="525"/>
            <ac:spMk id="10" creationId="{3EA2D6DA-E349-8B52-ABE6-BF18A1F36AB7}"/>
          </ac:spMkLst>
        </pc:spChg>
        <pc:picChg chg="add mod">
          <ac:chgData name="Justin Vacquerie" userId="968f4b965d9c7392" providerId="LiveId" clId="{A44E5494-10C1-4F1D-AF39-330BBFBC3E5D}" dt="2024-05-28T17:13:52.981" v="25804"/>
          <ac:picMkLst>
            <pc:docMk/>
            <pc:sldMk cId="397994321" sldId="525"/>
            <ac:picMk id="8" creationId="{B6069A59-23C3-DCBB-04C6-2CF047959E2E}"/>
          </ac:picMkLst>
        </pc:picChg>
        <pc:picChg chg="mod">
          <ac:chgData name="Justin Vacquerie" userId="968f4b965d9c7392" providerId="LiveId" clId="{A44E5494-10C1-4F1D-AF39-330BBFBC3E5D}" dt="2024-05-28T17:14:48.087" v="25813" actId="1076"/>
          <ac:picMkLst>
            <pc:docMk/>
            <pc:sldMk cId="397994321" sldId="525"/>
            <ac:picMk id="9" creationId="{87870330-3752-12EC-B1A5-695CEFFE7329}"/>
          </ac:picMkLst>
        </pc:picChg>
      </pc:sldChg>
      <pc:sldChg chg="addSp delSp modSp add mod">
        <pc:chgData name="Justin Vacquerie" userId="968f4b965d9c7392" providerId="LiveId" clId="{A44E5494-10C1-4F1D-AF39-330BBFBC3E5D}" dt="2024-05-28T17:18:12.616" v="25839" actId="313"/>
        <pc:sldMkLst>
          <pc:docMk/>
          <pc:sldMk cId="868328687" sldId="526"/>
        </pc:sldMkLst>
        <pc:spChg chg="add mod">
          <ac:chgData name="Justin Vacquerie" userId="968f4b965d9c7392" providerId="LiveId" clId="{A44E5494-10C1-4F1D-AF39-330BBFBC3E5D}" dt="2024-05-27T08:43:21.199" v="7854" actId="20577"/>
          <ac:spMkLst>
            <pc:docMk/>
            <pc:sldMk cId="868328687" sldId="526"/>
            <ac:spMk id="5" creationId="{BB428049-C916-B887-494E-D1BFE1A983F1}"/>
          </ac:spMkLst>
        </pc:spChg>
        <pc:spChg chg="del">
          <ac:chgData name="Justin Vacquerie" userId="968f4b965d9c7392" providerId="LiveId" clId="{A44E5494-10C1-4F1D-AF39-330BBFBC3E5D}" dt="2024-05-27T08:43:17.620" v="7851" actId="478"/>
          <ac:spMkLst>
            <pc:docMk/>
            <pc:sldMk cId="868328687" sldId="526"/>
            <ac:spMk id="8" creationId="{70CF1D62-990C-4E58-A1A8-F70EB50FE982}"/>
          </ac:spMkLst>
        </pc:spChg>
        <pc:spChg chg="add mod">
          <ac:chgData name="Justin Vacquerie" userId="968f4b965d9c7392" providerId="LiveId" clId="{A44E5494-10C1-4F1D-AF39-330BBFBC3E5D}" dt="2024-05-28T17:18:12.616" v="25839" actId="313"/>
          <ac:spMkLst>
            <pc:docMk/>
            <pc:sldMk cId="868328687" sldId="526"/>
            <ac:spMk id="8" creationId="{984E1D05-982C-76B1-7AA8-25BFC7B7AC42}"/>
          </ac:spMkLst>
        </pc:spChg>
        <pc:spChg chg="add mod">
          <ac:chgData name="Justin Vacquerie" userId="968f4b965d9c7392" providerId="LiveId" clId="{A44E5494-10C1-4F1D-AF39-330BBFBC3E5D}" dt="2024-05-28T17:16:09.416" v="25826" actId="1036"/>
          <ac:spMkLst>
            <pc:docMk/>
            <pc:sldMk cId="868328687" sldId="526"/>
            <ac:spMk id="10" creationId="{6782E02D-F096-A376-B5BA-59D8CE3EC4D8}"/>
          </ac:spMkLst>
        </pc:spChg>
        <pc:picChg chg="add mod">
          <ac:chgData name="Justin Vacquerie" userId="968f4b965d9c7392" providerId="LiveId" clId="{A44E5494-10C1-4F1D-AF39-330BBFBC3E5D}" dt="2024-05-28T17:14:33.386" v="25810" actId="1076"/>
          <ac:picMkLst>
            <pc:docMk/>
            <pc:sldMk cId="868328687" sldId="526"/>
            <ac:picMk id="6" creationId="{50C28B55-917A-BE29-F54C-6E3ECF33774A}"/>
          </ac:picMkLst>
        </pc:picChg>
        <pc:picChg chg="del">
          <ac:chgData name="Justin Vacquerie" userId="968f4b965d9c7392" providerId="LiveId" clId="{A44E5494-10C1-4F1D-AF39-330BBFBC3E5D}" dt="2024-05-23T19:19:44.584" v="5451" actId="478"/>
          <ac:picMkLst>
            <pc:docMk/>
            <pc:sldMk cId="868328687" sldId="526"/>
            <ac:picMk id="9" creationId="{87870330-3752-12EC-B1A5-695CEFFE7329}"/>
          </ac:picMkLst>
        </pc:picChg>
        <pc:picChg chg="add mod">
          <ac:chgData name="Justin Vacquerie" userId="968f4b965d9c7392" providerId="LiveId" clId="{A44E5494-10C1-4F1D-AF39-330BBFBC3E5D}" dt="2024-05-28T17:13:54.477" v="25805"/>
          <ac:picMkLst>
            <pc:docMk/>
            <pc:sldMk cId="868328687" sldId="526"/>
            <ac:picMk id="9" creationId="{9CCCBCA7-EC3B-FFF4-62A3-738B1B025B05}"/>
          </ac:picMkLst>
        </pc:picChg>
      </pc:sldChg>
      <pc:sldChg chg="addSp delSp modSp add mod">
        <pc:chgData name="Justin Vacquerie" userId="968f4b965d9c7392" providerId="LiveId" clId="{A44E5494-10C1-4F1D-AF39-330BBFBC3E5D}" dt="2024-05-28T17:19:26.515" v="25864" actId="5793"/>
        <pc:sldMkLst>
          <pc:docMk/>
          <pc:sldMk cId="3412680169" sldId="527"/>
        </pc:sldMkLst>
        <pc:spChg chg="add mod">
          <ac:chgData name="Justin Vacquerie" userId="968f4b965d9c7392" providerId="LiveId" clId="{A44E5494-10C1-4F1D-AF39-330BBFBC3E5D}" dt="2024-05-27T08:43:32.144" v="7858" actId="20577"/>
          <ac:spMkLst>
            <pc:docMk/>
            <pc:sldMk cId="3412680169" sldId="527"/>
            <ac:spMk id="5" creationId="{E7A0A3DF-9B87-56DC-70F3-1C2383B4E901}"/>
          </ac:spMkLst>
        </pc:spChg>
        <pc:spChg chg="add mod">
          <ac:chgData name="Justin Vacquerie" userId="968f4b965d9c7392" providerId="LiveId" clId="{A44E5494-10C1-4F1D-AF39-330BBFBC3E5D}" dt="2024-05-28T17:19:26.515" v="25864" actId="5793"/>
          <ac:spMkLst>
            <pc:docMk/>
            <pc:sldMk cId="3412680169" sldId="527"/>
            <ac:spMk id="6" creationId="{48A489BD-6E1A-0C6D-46C9-6AB184ED79A4}"/>
          </ac:spMkLst>
        </pc:spChg>
        <pc:spChg chg="del">
          <ac:chgData name="Justin Vacquerie" userId="968f4b965d9c7392" providerId="LiveId" clId="{A44E5494-10C1-4F1D-AF39-330BBFBC3E5D}" dt="2024-05-27T08:43:28.043" v="7855" actId="478"/>
          <ac:spMkLst>
            <pc:docMk/>
            <pc:sldMk cId="3412680169" sldId="527"/>
            <ac:spMk id="8" creationId="{70CF1D62-990C-4E58-A1A8-F70EB50FE982}"/>
          </ac:spMkLst>
        </pc:spChg>
        <pc:spChg chg="add mod">
          <ac:chgData name="Justin Vacquerie" userId="968f4b965d9c7392" providerId="LiveId" clId="{A44E5494-10C1-4F1D-AF39-330BBFBC3E5D}" dt="2024-05-28T17:16:26.496" v="25827" actId="1076"/>
          <ac:spMkLst>
            <pc:docMk/>
            <pc:sldMk cId="3412680169" sldId="527"/>
            <ac:spMk id="10" creationId="{2C7B199D-91D1-D497-AA98-E87D2AA42C1F}"/>
          </ac:spMkLst>
        </pc:spChg>
        <pc:picChg chg="del">
          <ac:chgData name="Justin Vacquerie" userId="968f4b965d9c7392" providerId="LiveId" clId="{A44E5494-10C1-4F1D-AF39-330BBFBC3E5D}" dt="2024-05-23T19:20:10.826" v="5456" actId="478"/>
          <ac:picMkLst>
            <pc:docMk/>
            <pc:sldMk cId="3412680169" sldId="527"/>
            <ac:picMk id="6" creationId="{50C28B55-917A-BE29-F54C-6E3ECF33774A}"/>
          </ac:picMkLst>
        </pc:picChg>
        <pc:picChg chg="add mod">
          <ac:chgData name="Justin Vacquerie" userId="968f4b965d9c7392" providerId="LiveId" clId="{A44E5494-10C1-4F1D-AF39-330BBFBC3E5D}" dt="2024-05-28T17:13:55.673" v="25806"/>
          <ac:picMkLst>
            <pc:docMk/>
            <pc:sldMk cId="3412680169" sldId="527"/>
            <ac:picMk id="8" creationId="{A50F8F4C-2F9C-AC3C-9C2C-021559812D0A}"/>
          </ac:picMkLst>
        </pc:picChg>
        <pc:picChg chg="add mod">
          <ac:chgData name="Justin Vacquerie" userId="968f4b965d9c7392" providerId="LiveId" clId="{A44E5494-10C1-4F1D-AF39-330BBFBC3E5D}" dt="2024-05-28T17:16:47.388" v="25832" actId="1076"/>
          <ac:picMkLst>
            <pc:docMk/>
            <pc:sldMk cId="3412680169" sldId="527"/>
            <ac:picMk id="9" creationId="{D08A72A5-75E1-8EA9-31FB-24F9C585BD3F}"/>
          </ac:picMkLst>
        </pc:picChg>
      </pc:sldChg>
      <pc:sldChg chg="addSp delSp modSp add mod">
        <pc:chgData name="Justin Vacquerie" userId="968f4b965d9c7392" providerId="LiveId" clId="{A44E5494-10C1-4F1D-AF39-330BBFBC3E5D}" dt="2024-05-28T17:19:31.122" v="25866" actId="5793"/>
        <pc:sldMkLst>
          <pc:docMk/>
          <pc:sldMk cId="638392040" sldId="528"/>
        </pc:sldMkLst>
        <pc:spChg chg="add mod">
          <ac:chgData name="Justin Vacquerie" userId="968f4b965d9c7392" providerId="LiveId" clId="{A44E5494-10C1-4F1D-AF39-330BBFBC3E5D}" dt="2024-05-27T08:43:41.638" v="7862" actId="20577"/>
          <ac:spMkLst>
            <pc:docMk/>
            <pc:sldMk cId="638392040" sldId="528"/>
            <ac:spMk id="5" creationId="{07CDB745-0BA1-8E88-AC76-6F19E168CEA8}"/>
          </ac:spMkLst>
        </pc:spChg>
        <pc:spChg chg="del">
          <ac:chgData name="Justin Vacquerie" userId="968f4b965d9c7392" providerId="LiveId" clId="{A44E5494-10C1-4F1D-AF39-330BBFBC3E5D}" dt="2024-05-27T08:43:37.990" v="7859" actId="478"/>
          <ac:spMkLst>
            <pc:docMk/>
            <pc:sldMk cId="638392040" sldId="528"/>
            <ac:spMk id="8" creationId="{70CF1D62-990C-4E58-A1A8-F70EB50FE982}"/>
          </ac:spMkLst>
        </pc:spChg>
        <pc:spChg chg="add mod">
          <ac:chgData name="Justin Vacquerie" userId="968f4b965d9c7392" providerId="LiveId" clId="{A44E5494-10C1-4F1D-AF39-330BBFBC3E5D}" dt="2024-05-28T17:19:31.122" v="25866" actId="5793"/>
          <ac:spMkLst>
            <pc:docMk/>
            <pc:sldMk cId="638392040" sldId="528"/>
            <ac:spMk id="8" creationId="{E5908A01-6055-5A9F-373C-E7691AB5E07A}"/>
          </ac:spMkLst>
        </pc:spChg>
        <pc:spChg chg="add mod">
          <ac:chgData name="Justin Vacquerie" userId="968f4b965d9c7392" providerId="LiveId" clId="{A44E5494-10C1-4F1D-AF39-330BBFBC3E5D}" dt="2024-05-28T17:16:33.596" v="25828" actId="1076"/>
          <ac:spMkLst>
            <pc:docMk/>
            <pc:sldMk cId="638392040" sldId="528"/>
            <ac:spMk id="10" creationId="{DEA71B85-EB70-5E4B-7075-FDC5D0413F73}"/>
          </ac:spMkLst>
        </pc:spChg>
        <pc:picChg chg="add mod">
          <ac:chgData name="Justin Vacquerie" userId="968f4b965d9c7392" providerId="LiveId" clId="{A44E5494-10C1-4F1D-AF39-330BBFBC3E5D}" dt="2024-05-28T17:16:38.146" v="25830" actId="1076"/>
          <ac:picMkLst>
            <pc:docMk/>
            <pc:sldMk cId="638392040" sldId="528"/>
            <ac:picMk id="6" creationId="{71ADDC07-BBC0-5FC4-0F68-1B5150388F32}"/>
          </ac:picMkLst>
        </pc:picChg>
        <pc:picChg chg="add mod">
          <ac:chgData name="Justin Vacquerie" userId="968f4b965d9c7392" providerId="LiveId" clId="{A44E5494-10C1-4F1D-AF39-330BBFBC3E5D}" dt="2024-05-28T17:13:57.317" v="25807"/>
          <ac:picMkLst>
            <pc:docMk/>
            <pc:sldMk cId="638392040" sldId="528"/>
            <ac:picMk id="9" creationId="{CCAA558F-1176-BE15-0B27-24114AF5AF4B}"/>
          </ac:picMkLst>
        </pc:picChg>
        <pc:picChg chg="del">
          <ac:chgData name="Justin Vacquerie" userId="968f4b965d9c7392" providerId="LiveId" clId="{A44E5494-10C1-4F1D-AF39-330BBFBC3E5D}" dt="2024-05-23T19:21:39.855" v="5461" actId="478"/>
          <ac:picMkLst>
            <pc:docMk/>
            <pc:sldMk cId="638392040" sldId="528"/>
            <ac:picMk id="9" creationId="{D08A72A5-75E1-8EA9-31FB-24F9C585BD3F}"/>
          </ac:picMkLst>
        </pc:picChg>
      </pc:sldChg>
      <pc:sldChg chg="addSp delSp modSp add mod">
        <pc:chgData name="Justin Vacquerie" userId="968f4b965d9c7392" providerId="LiveId" clId="{A44E5494-10C1-4F1D-AF39-330BBFBC3E5D}" dt="2024-05-29T12:39:16.469" v="28488" actId="1076"/>
        <pc:sldMkLst>
          <pc:docMk/>
          <pc:sldMk cId="2026687114" sldId="529"/>
        </pc:sldMkLst>
        <pc:spChg chg="mod">
          <ac:chgData name="Justin Vacquerie" userId="968f4b965d9c7392" providerId="LiveId" clId="{A44E5494-10C1-4F1D-AF39-330BBFBC3E5D}" dt="2024-05-28T18:03:49.069" v="26497" actId="20577"/>
          <ac:spMkLst>
            <pc:docMk/>
            <pc:sldMk cId="2026687114" sldId="529"/>
            <ac:spMk id="8" creationId="{70CF1D62-990C-4E58-A1A8-F70EB50FE982}"/>
          </ac:spMkLst>
        </pc:spChg>
        <pc:picChg chg="add mod">
          <ac:chgData name="Justin Vacquerie" userId="968f4b965d9c7392" providerId="LiveId" clId="{A44E5494-10C1-4F1D-AF39-330BBFBC3E5D}" dt="2024-05-29T12:39:05.312" v="28486" actId="14100"/>
          <ac:picMkLst>
            <pc:docMk/>
            <pc:sldMk cId="2026687114" sldId="529"/>
            <ac:picMk id="6" creationId="{47793733-D9E7-3388-B08A-316D23FA7EE5}"/>
          </ac:picMkLst>
        </pc:picChg>
        <pc:picChg chg="del">
          <ac:chgData name="Justin Vacquerie" userId="968f4b965d9c7392" providerId="LiveId" clId="{A44E5494-10C1-4F1D-AF39-330BBFBC3E5D}" dt="2024-05-23T19:23:13.581" v="5468" actId="478"/>
          <ac:picMkLst>
            <pc:docMk/>
            <pc:sldMk cId="2026687114" sldId="529"/>
            <ac:picMk id="6" creationId="{71ADDC07-BBC0-5FC4-0F68-1B5150388F32}"/>
          </ac:picMkLst>
        </pc:picChg>
        <pc:picChg chg="add del mod">
          <ac:chgData name="Justin Vacquerie" userId="968f4b965d9c7392" providerId="LiveId" clId="{A44E5494-10C1-4F1D-AF39-330BBFBC3E5D}" dt="2024-05-23T19:24:40.724" v="5483" actId="478"/>
          <ac:picMkLst>
            <pc:docMk/>
            <pc:sldMk cId="2026687114" sldId="529"/>
            <ac:picMk id="9" creationId="{D7539682-F4D0-810C-FCCD-0222A3F20E68}"/>
          </ac:picMkLst>
        </pc:picChg>
        <pc:picChg chg="add mod">
          <ac:chgData name="Justin Vacquerie" userId="968f4b965d9c7392" providerId="LiveId" clId="{A44E5494-10C1-4F1D-AF39-330BBFBC3E5D}" dt="2024-05-29T12:39:16.469" v="28488" actId="1076"/>
          <ac:picMkLst>
            <pc:docMk/>
            <pc:sldMk cId="2026687114" sldId="529"/>
            <ac:picMk id="11" creationId="{1DE817E8-B47D-C08E-D4A3-8551FA87610E}"/>
          </ac:picMkLst>
        </pc:picChg>
        <pc:picChg chg="add del mod">
          <ac:chgData name="Justin Vacquerie" userId="968f4b965d9c7392" providerId="LiveId" clId="{A44E5494-10C1-4F1D-AF39-330BBFBC3E5D}" dt="2024-05-29T12:38:34.353" v="28484" actId="478"/>
          <ac:picMkLst>
            <pc:docMk/>
            <pc:sldMk cId="2026687114" sldId="529"/>
            <ac:picMk id="13" creationId="{1AB3DBDF-D997-39A2-2BB3-7DC285FF10C0}"/>
          </ac:picMkLst>
        </pc:picChg>
      </pc:sldChg>
      <pc:sldChg chg="modSp add mod ord">
        <pc:chgData name="Justin Vacquerie" userId="968f4b965d9c7392" providerId="LiveId" clId="{A44E5494-10C1-4F1D-AF39-330BBFBC3E5D}" dt="2024-06-05T09:52:07.572" v="44187" actId="20577"/>
        <pc:sldMkLst>
          <pc:docMk/>
          <pc:sldMk cId="2432573379" sldId="530"/>
        </pc:sldMkLst>
        <pc:spChg chg="mod">
          <ac:chgData name="Justin Vacquerie" userId="968f4b965d9c7392" providerId="LiveId" clId="{A44E5494-10C1-4F1D-AF39-330BBFBC3E5D}" dt="2024-06-05T09:52:07.572" v="44187" actId="20577"/>
          <ac:spMkLst>
            <pc:docMk/>
            <pc:sldMk cId="2432573379" sldId="530"/>
            <ac:spMk id="3" creationId="{92EDA8DD-8927-AF03-ACB8-D6AB73E065BB}"/>
          </ac:spMkLst>
        </pc:spChg>
        <pc:spChg chg="mod">
          <ac:chgData name="Justin Vacquerie" userId="968f4b965d9c7392" providerId="LiveId" clId="{A44E5494-10C1-4F1D-AF39-330BBFBC3E5D}" dt="2024-05-23T19:27:23.143" v="5560" actId="20577"/>
          <ac:spMkLst>
            <pc:docMk/>
            <pc:sldMk cId="2432573379" sldId="530"/>
            <ac:spMk id="10" creationId="{2FD916A2-EFE1-3E79-E76F-847498097424}"/>
          </ac:spMkLst>
        </pc:spChg>
      </pc:sldChg>
      <pc:sldChg chg="addSp delSp modSp add mod ord">
        <pc:chgData name="Justin Vacquerie" userId="968f4b965d9c7392" providerId="LiveId" clId="{A44E5494-10C1-4F1D-AF39-330BBFBC3E5D}" dt="2024-06-05T09:21:02.983" v="43714" actId="1076"/>
        <pc:sldMkLst>
          <pc:docMk/>
          <pc:sldMk cId="1369357223" sldId="531"/>
        </pc:sldMkLst>
        <pc:spChg chg="add mod">
          <ac:chgData name="Justin Vacquerie" userId="968f4b965d9c7392" providerId="LiveId" clId="{A44E5494-10C1-4F1D-AF39-330BBFBC3E5D}" dt="2024-06-05T08:57:08.794" v="42195" actId="14100"/>
          <ac:spMkLst>
            <pc:docMk/>
            <pc:sldMk cId="1369357223" sldId="531"/>
            <ac:spMk id="5" creationId="{AC21C156-9927-A939-2721-EEED020CE4B9}"/>
          </ac:spMkLst>
        </pc:spChg>
        <pc:spChg chg="mod">
          <ac:chgData name="Justin Vacquerie" userId="968f4b965d9c7392" providerId="LiveId" clId="{A44E5494-10C1-4F1D-AF39-330BBFBC3E5D}" dt="2024-05-23T19:28:09.324" v="5649" actId="20577"/>
          <ac:spMkLst>
            <pc:docMk/>
            <pc:sldMk cId="1369357223" sldId="531"/>
            <ac:spMk id="7" creationId="{E71F5424-2559-CC40-3C3B-2C16B7EFEEEF}"/>
          </ac:spMkLst>
        </pc:spChg>
        <pc:spChg chg="mod">
          <ac:chgData name="Justin Vacquerie" userId="968f4b965d9c7392" providerId="LiveId" clId="{A44E5494-10C1-4F1D-AF39-330BBFBC3E5D}" dt="2024-06-03T14:06:42.378" v="33997" actId="20577"/>
          <ac:spMkLst>
            <pc:docMk/>
            <pc:sldMk cId="1369357223" sldId="531"/>
            <ac:spMk id="8" creationId="{70CF1D62-990C-4E58-A1A8-F70EB50FE982}"/>
          </ac:spMkLst>
        </pc:spChg>
        <pc:picChg chg="add del mod">
          <ac:chgData name="Justin Vacquerie" userId="968f4b965d9c7392" providerId="LiveId" clId="{A44E5494-10C1-4F1D-AF39-330BBFBC3E5D}" dt="2024-06-02T14:47:35.010" v="33402" actId="478"/>
          <ac:picMkLst>
            <pc:docMk/>
            <pc:sldMk cId="1369357223" sldId="531"/>
            <ac:picMk id="6" creationId="{E19AFA57-89DB-1DBD-DD72-7826D6C6F6E2}"/>
          </ac:picMkLst>
        </pc:picChg>
        <pc:picChg chg="add mod">
          <ac:chgData name="Justin Vacquerie" userId="968f4b965d9c7392" providerId="LiveId" clId="{A44E5494-10C1-4F1D-AF39-330BBFBC3E5D}" dt="2024-06-05T09:21:02.983" v="43714" actId="1076"/>
          <ac:picMkLst>
            <pc:docMk/>
            <pc:sldMk cId="1369357223" sldId="531"/>
            <ac:picMk id="9" creationId="{9DFA2BDC-C526-CA9D-07C9-950B0D336552}"/>
          </ac:picMkLst>
        </pc:picChg>
        <pc:picChg chg="add del mod">
          <ac:chgData name="Justin Vacquerie" userId="968f4b965d9c7392" providerId="LiveId" clId="{A44E5494-10C1-4F1D-AF39-330BBFBC3E5D}" dt="2024-06-02T14:47:36.920" v="33403" actId="478"/>
          <ac:picMkLst>
            <pc:docMk/>
            <pc:sldMk cId="1369357223" sldId="531"/>
            <ac:picMk id="10" creationId="{31E14B91-9DDF-B2AD-6BC3-3FD1ACB5E1FC}"/>
          </ac:picMkLst>
        </pc:picChg>
        <pc:picChg chg="add mod">
          <ac:chgData name="Justin Vacquerie" userId="968f4b965d9c7392" providerId="LiveId" clId="{A44E5494-10C1-4F1D-AF39-330BBFBC3E5D}" dt="2024-06-05T08:57:03.772" v="42194" actId="1076"/>
          <ac:picMkLst>
            <pc:docMk/>
            <pc:sldMk cId="1369357223" sldId="531"/>
            <ac:picMk id="10" creationId="{A0578D87-B848-1E72-DD07-94ECE437757C}"/>
          </ac:picMkLst>
        </pc:picChg>
        <pc:picChg chg="del">
          <ac:chgData name="Justin Vacquerie" userId="968f4b965d9c7392" providerId="LiveId" clId="{A44E5494-10C1-4F1D-AF39-330BBFBC3E5D}" dt="2024-05-23T19:28:50.955" v="5651" actId="478"/>
          <ac:picMkLst>
            <pc:docMk/>
            <pc:sldMk cId="1369357223" sldId="531"/>
            <ac:picMk id="11" creationId="{1DE817E8-B47D-C08E-D4A3-8551FA87610E}"/>
          </ac:picMkLst>
        </pc:picChg>
        <pc:picChg chg="add del mod">
          <ac:chgData name="Justin Vacquerie" userId="968f4b965d9c7392" providerId="LiveId" clId="{A44E5494-10C1-4F1D-AF39-330BBFBC3E5D}" dt="2024-06-04T11:54:23.350" v="39721" actId="478"/>
          <ac:picMkLst>
            <pc:docMk/>
            <pc:sldMk cId="1369357223" sldId="531"/>
            <ac:picMk id="11" creationId="{FF97CAE9-8B3F-242D-A05C-0DD33D1DBEDC}"/>
          </ac:picMkLst>
        </pc:picChg>
        <pc:picChg chg="del">
          <ac:chgData name="Justin Vacquerie" userId="968f4b965d9c7392" providerId="LiveId" clId="{A44E5494-10C1-4F1D-AF39-330BBFBC3E5D}" dt="2024-05-23T19:28:47.160" v="5650" actId="478"/>
          <ac:picMkLst>
            <pc:docMk/>
            <pc:sldMk cId="1369357223" sldId="531"/>
            <ac:picMk id="13" creationId="{1AB3DBDF-D997-39A2-2BB3-7DC285FF10C0}"/>
          </ac:picMkLst>
        </pc:picChg>
      </pc:sldChg>
      <pc:sldChg chg="addSp delSp modSp add mod ord modNotesTx">
        <pc:chgData name="Justin Vacquerie" userId="968f4b965d9c7392" providerId="LiveId" clId="{A44E5494-10C1-4F1D-AF39-330BBFBC3E5D}" dt="2024-06-05T09:48:16.867" v="43883" actId="20577"/>
        <pc:sldMkLst>
          <pc:docMk/>
          <pc:sldMk cId="2669189924" sldId="532"/>
        </pc:sldMkLst>
        <pc:spChg chg="mod">
          <ac:chgData name="Justin Vacquerie" userId="968f4b965d9c7392" providerId="LiveId" clId="{A44E5494-10C1-4F1D-AF39-330BBFBC3E5D}" dt="2024-06-05T09:48:16.867" v="43883" actId="20577"/>
          <ac:spMkLst>
            <pc:docMk/>
            <pc:sldMk cId="2669189924" sldId="532"/>
            <ac:spMk id="5" creationId="{C8633E31-F837-C4A4-6833-38BE7AF6F1D0}"/>
          </ac:spMkLst>
        </pc:spChg>
        <pc:spChg chg="mod">
          <ac:chgData name="Justin Vacquerie" userId="968f4b965d9c7392" providerId="LiveId" clId="{A44E5494-10C1-4F1D-AF39-330BBFBC3E5D}" dt="2024-06-05T09:48:11.113" v="43881" actId="20577"/>
          <ac:spMkLst>
            <pc:docMk/>
            <pc:sldMk cId="2669189924" sldId="532"/>
            <ac:spMk id="7" creationId="{640E6285-DD34-7EFD-EF5A-97830A5FF76A}"/>
          </ac:spMkLst>
        </pc:spChg>
        <pc:spChg chg="del">
          <ac:chgData name="Justin Vacquerie" userId="968f4b965d9c7392" providerId="LiveId" clId="{A44E5494-10C1-4F1D-AF39-330BBFBC3E5D}" dt="2024-05-27T11:51:40.085" v="8557" actId="478"/>
          <ac:spMkLst>
            <pc:docMk/>
            <pc:sldMk cId="2669189924" sldId="532"/>
            <ac:spMk id="10" creationId="{F6B0B62E-F555-12C7-8B55-16FED9B445A6}"/>
          </ac:spMkLst>
        </pc:spChg>
        <pc:spChg chg="del">
          <ac:chgData name="Justin Vacquerie" userId="968f4b965d9c7392" providerId="LiveId" clId="{A44E5494-10C1-4F1D-AF39-330BBFBC3E5D}" dt="2024-05-27T11:51:40.875" v="8558" actId="478"/>
          <ac:spMkLst>
            <pc:docMk/>
            <pc:sldMk cId="2669189924" sldId="532"/>
            <ac:spMk id="13" creationId="{4A453366-D8D4-CC9F-8B2D-A017E8615928}"/>
          </ac:spMkLst>
        </pc:spChg>
        <pc:spChg chg="del">
          <ac:chgData name="Justin Vacquerie" userId="968f4b965d9c7392" providerId="LiveId" clId="{A44E5494-10C1-4F1D-AF39-330BBFBC3E5D}" dt="2024-05-27T11:51:46.065" v="8561" actId="478"/>
          <ac:spMkLst>
            <pc:docMk/>
            <pc:sldMk cId="2669189924" sldId="532"/>
            <ac:spMk id="16" creationId="{57F3CACC-52C3-9EBA-EE94-B8E81202F275}"/>
          </ac:spMkLst>
        </pc:spChg>
        <pc:spChg chg="del">
          <ac:chgData name="Justin Vacquerie" userId="968f4b965d9c7392" providerId="LiveId" clId="{A44E5494-10C1-4F1D-AF39-330BBFBC3E5D}" dt="2024-05-27T11:51:44.070" v="8560" actId="478"/>
          <ac:spMkLst>
            <pc:docMk/>
            <pc:sldMk cId="2669189924" sldId="532"/>
            <ac:spMk id="18" creationId="{BDDC964C-1313-C5C7-9547-CDB0935B2740}"/>
          </ac:spMkLst>
        </pc:spChg>
        <pc:spChg chg="del">
          <ac:chgData name="Justin Vacquerie" userId="968f4b965d9c7392" providerId="LiveId" clId="{A44E5494-10C1-4F1D-AF39-330BBFBC3E5D}" dt="2024-05-27T11:51:41.921" v="8559" actId="478"/>
          <ac:spMkLst>
            <pc:docMk/>
            <pc:sldMk cId="2669189924" sldId="532"/>
            <ac:spMk id="21" creationId="{C434C3CB-4202-1AC0-F798-5EC33DAB0398}"/>
          </ac:spMkLst>
        </pc:spChg>
        <pc:graphicFrameChg chg="add mod modGraphic">
          <ac:chgData name="Justin Vacquerie" userId="968f4b965d9c7392" providerId="LiveId" clId="{A44E5494-10C1-4F1D-AF39-330BBFBC3E5D}" dt="2024-06-05T09:43:41.743" v="43789" actId="20577"/>
          <ac:graphicFrameMkLst>
            <pc:docMk/>
            <pc:sldMk cId="2669189924" sldId="532"/>
            <ac:graphicFrameMk id="6" creationId="{37703BFA-1F1E-2EB0-416D-CC492CED07DC}"/>
          </ac:graphicFrameMkLst>
        </pc:graphicFrameChg>
      </pc:sldChg>
      <pc:sldChg chg="addSp delSp modSp add mod modAnim modNotesTx">
        <pc:chgData name="Justin Vacquerie" userId="968f4b965d9c7392" providerId="LiveId" clId="{A44E5494-10C1-4F1D-AF39-330BBFBC3E5D}" dt="2024-06-10T08:16:14.567" v="54554" actId="20577"/>
        <pc:sldMkLst>
          <pc:docMk/>
          <pc:sldMk cId="1673166139" sldId="533"/>
        </pc:sldMkLst>
        <pc:spChg chg="add mod">
          <ac:chgData name="Justin Vacquerie" userId="968f4b965d9c7392" providerId="LiveId" clId="{A44E5494-10C1-4F1D-AF39-330BBFBC3E5D}" dt="2024-06-04T07:47:16.544" v="34856" actId="313"/>
          <ac:spMkLst>
            <pc:docMk/>
            <pc:sldMk cId="1673166139" sldId="533"/>
            <ac:spMk id="5" creationId="{20694C3A-F9F4-CBE2-136D-7D2265714FAC}"/>
          </ac:spMkLst>
        </pc:spChg>
        <pc:spChg chg="add mod">
          <ac:chgData name="Justin Vacquerie" userId="968f4b965d9c7392" providerId="LiveId" clId="{A44E5494-10C1-4F1D-AF39-330BBFBC3E5D}" dt="2024-05-29T17:16:15.138" v="31451" actId="1076"/>
          <ac:spMkLst>
            <pc:docMk/>
            <pc:sldMk cId="1673166139" sldId="533"/>
            <ac:spMk id="7" creationId="{AFAD8D27-FB31-CB6E-D59C-07915765D72D}"/>
          </ac:spMkLst>
        </pc:spChg>
        <pc:spChg chg="mod">
          <ac:chgData name="Justin Vacquerie" userId="968f4b965d9c7392" providerId="LiveId" clId="{A44E5494-10C1-4F1D-AF39-330BBFBC3E5D}" dt="2024-06-04T09:11:10.968" v="36971" actId="20577"/>
          <ac:spMkLst>
            <pc:docMk/>
            <pc:sldMk cId="1673166139" sldId="533"/>
            <ac:spMk id="15" creationId="{23CB81AE-7178-3E61-DD29-816067C3E6DB}"/>
          </ac:spMkLst>
        </pc:spChg>
        <pc:picChg chg="add mod">
          <ac:chgData name="Justin Vacquerie" userId="968f4b965d9c7392" providerId="LiveId" clId="{A44E5494-10C1-4F1D-AF39-330BBFBC3E5D}" dt="2024-05-29T17:16:08.738" v="31450" actId="1076"/>
          <ac:picMkLst>
            <pc:docMk/>
            <pc:sldMk cId="1673166139" sldId="533"/>
            <ac:picMk id="6" creationId="{6C2E2949-0AFA-3730-D85D-EA450CA0C178}"/>
          </ac:picMkLst>
        </pc:picChg>
        <pc:picChg chg="del">
          <ac:chgData name="Justin Vacquerie" userId="968f4b965d9c7392" providerId="LiveId" clId="{A44E5494-10C1-4F1D-AF39-330BBFBC3E5D}" dt="2024-05-24T07:23:29.222" v="5829" actId="478"/>
          <ac:picMkLst>
            <pc:docMk/>
            <pc:sldMk cId="1673166139" sldId="533"/>
            <ac:picMk id="12" creationId="{B72473AD-205F-3D6E-678E-42ECDF9FB9C1}"/>
          </ac:picMkLst>
        </pc:picChg>
        <pc:picChg chg="del">
          <ac:chgData name="Justin Vacquerie" userId="968f4b965d9c7392" providerId="LiveId" clId="{A44E5494-10C1-4F1D-AF39-330BBFBC3E5D}" dt="2024-05-24T07:23:29.624" v="5830" actId="478"/>
          <ac:picMkLst>
            <pc:docMk/>
            <pc:sldMk cId="1673166139" sldId="533"/>
            <ac:picMk id="14" creationId="{C27825FC-E001-72DD-92E5-0068D104416E}"/>
          </ac:picMkLst>
        </pc:picChg>
      </pc:sldChg>
      <pc:sldChg chg="addSp delSp modSp new mod modAnim modNotesTx">
        <pc:chgData name="Justin Vacquerie" userId="968f4b965d9c7392" providerId="LiveId" clId="{A44E5494-10C1-4F1D-AF39-330BBFBC3E5D}" dt="2024-06-04T10:01:50.394" v="39601"/>
        <pc:sldMkLst>
          <pc:docMk/>
          <pc:sldMk cId="2473920882" sldId="534"/>
        </pc:sldMkLst>
        <pc:spChg chg="add mod">
          <ac:chgData name="Justin Vacquerie" userId="968f4b965d9c7392" providerId="LiveId" clId="{A44E5494-10C1-4F1D-AF39-330BBFBC3E5D}" dt="2024-05-27T09:32:41.516" v="8030" actId="20577"/>
          <ac:spMkLst>
            <pc:docMk/>
            <pc:sldMk cId="2473920882" sldId="534"/>
            <ac:spMk id="5" creationId="{7DFD0AC0-7DF7-8A47-8823-3353F62821AE}"/>
          </ac:spMkLst>
        </pc:spChg>
        <pc:spChg chg="del">
          <ac:chgData name="Justin Vacquerie" userId="968f4b965d9c7392" providerId="LiveId" clId="{A44E5494-10C1-4F1D-AF39-330BBFBC3E5D}" dt="2024-05-24T07:42:05.727" v="6016" actId="478"/>
          <ac:spMkLst>
            <pc:docMk/>
            <pc:sldMk cId="2473920882" sldId="534"/>
            <ac:spMk id="5" creationId="{F694B3C5-FA61-EA9A-000F-069310E1971A}"/>
          </ac:spMkLst>
        </pc:spChg>
        <pc:spChg chg="del mod">
          <ac:chgData name="Justin Vacquerie" userId="968f4b965d9c7392" providerId="LiveId" clId="{A44E5494-10C1-4F1D-AF39-330BBFBC3E5D}" dt="2024-05-28T17:52:44.861" v="25913" actId="478"/>
          <ac:spMkLst>
            <pc:docMk/>
            <pc:sldMk cId="2473920882" sldId="534"/>
            <ac:spMk id="6" creationId="{ECC017FA-4602-E279-96A9-AC6BC9FA05AD}"/>
          </ac:spMkLst>
        </pc:spChg>
        <pc:spChg chg="add mod">
          <ac:chgData name="Justin Vacquerie" userId="968f4b965d9c7392" providerId="LiveId" clId="{A44E5494-10C1-4F1D-AF39-330BBFBC3E5D}" dt="2024-05-24T07:42:05.901" v="6017"/>
          <ac:spMkLst>
            <pc:docMk/>
            <pc:sldMk cId="2473920882" sldId="534"/>
            <ac:spMk id="7" creationId="{BD3265AD-EDCB-23E7-3954-B1EDFA43DB7A}"/>
          </ac:spMkLst>
        </pc:spChg>
        <pc:spChg chg="add mod">
          <ac:chgData name="Justin Vacquerie" userId="968f4b965d9c7392" providerId="LiveId" clId="{A44E5494-10C1-4F1D-AF39-330BBFBC3E5D}" dt="2024-05-28T18:00:03.800" v="26281" actId="1076"/>
          <ac:spMkLst>
            <pc:docMk/>
            <pc:sldMk cId="2473920882" sldId="534"/>
            <ac:spMk id="12" creationId="{FC1AF49E-D1DF-1DC1-F986-F66F9300FE99}"/>
          </ac:spMkLst>
        </pc:spChg>
        <pc:picChg chg="add mod modCrop">
          <ac:chgData name="Justin Vacquerie" userId="968f4b965d9c7392" providerId="LiveId" clId="{A44E5494-10C1-4F1D-AF39-330BBFBC3E5D}" dt="2024-05-28T17:58:14.983" v="25923" actId="732"/>
          <ac:picMkLst>
            <pc:docMk/>
            <pc:sldMk cId="2473920882" sldId="534"/>
            <ac:picMk id="9" creationId="{71A2B261-FA4C-4BE8-B6AB-D26CB639196D}"/>
          </ac:picMkLst>
        </pc:picChg>
        <pc:picChg chg="add mod">
          <ac:chgData name="Justin Vacquerie" userId="968f4b965d9c7392" providerId="LiveId" clId="{A44E5494-10C1-4F1D-AF39-330BBFBC3E5D}" dt="2024-05-28T17:57:43.677" v="25922" actId="1076"/>
          <ac:picMkLst>
            <pc:docMk/>
            <pc:sldMk cId="2473920882" sldId="534"/>
            <ac:picMk id="11" creationId="{F8FFA76B-6661-AFB6-B39C-68B4392C6D9B}"/>
          </ac:picMkLst>
        </pc:picChg>
      </pc:sldChg>
      <pc:sldChg chg="addSp delSp modSp new del mod">
        <pc:chgData name="Justin Vacquerie" userId="968f4b965d9c7392" providerId="LiveId" clId="{A44E5494-10C1-4F1D-AF39-330BBFBC3E5D}" dt="2024-05-29T18:57:37.695" v="31724" actId="47"/>
        <pc:sldMkLst>
          <pc:docMk/>
          <pc:sldMk cId="1094647136" sldId="535"/>
        </pc:sldMkLst>
        <pc:spChg chg="add del">
          <ac:chgData name="Justin Vacquerie" userId="968f4b965d9c7392" providerId="LiveId" clId="{A44E5494-10C1-4F1D-AF39-330BBFBC3E5D}" dt="2024-05-27T08:51:00.040" v="7865" actId="478"/>
          <ac:spMkLst>
            <pc:docMk/>
            <pc:sldMk cId="1094647136" sldId="535"/>
            <ac:spMk id="5" creationId="{1A71F636-EB39-8D9A-0678-67333C8087C9}"/>
          </ac:spMkLst>
        </pc:spChg>
        <pc:spChg chg="del">
          <ac:chgData name="Justin Vacquerie" userId="968f4b965d9c7392" providerId="LiveId" clId="{A44E5494-10C1-4F1D-AF39-330BBFBC3E5D}" dt="2024-05-27T09:24:39.881" v="7880" actId="478"/>
          <ac:spMkLst>
            <pc:docMk/>
            <pc:sldMk cId="1094647136" sldId="535"/>
            <ac:spMk id="6" creationId="{84341289-05D0-8E22-1037-E66D13E41609}"/>
          </ac:spMkLst>
        </pc:spChg>
        <pc:spChg chg="add mod">
          <ac:chgData name="Justin Vacquerie" userId="968f4b965d9c7392" providerId="LiveId" clId="{A44E5494-10C1-4F1D-AF39-330BBFBC3E5D}" dt="2024-05-29T18:18:07.246" v="31574"/>
          <ac:spMkLst>
            <pc:docMk/>
            <pc:sldMk cId="1094647136" sldId="535"/>
            <ac:spMk id="7" creationId="{45CFAB79-360F-3D1F-CBC7-C91E0FC4B28F}"/>
          </ac:spMkLst>
        </pc:spChg>
        <pc:spChg chg="add mod">
          <ac:chgData name="Justin Vacquerie" userId="968f4b965d9c7392" providerId="LiveId" clId="{A44E5494-10C1-4F1D-AF39-330BBFBC3E5D}" dt="2024-05-27T08:50:58.171" v="7864"/>
          <ac:spMkLst>
            <pc:docMk/>
            <pc:sldMk cId="1094647136" sldId="535"/>
            <ac:spMk id="7" creationId="{F0E11E74-850B-9C95-CE3F-A28794057385}"/>
          </ac:spMkLst>
        </pc:spChg>
        <pc:spChg chg="add mod">
          <ac:chgData name="Justin Vacquerie" userId="968f4b965d9c7392" providerId="LiveId" clId="{A44E5494-10C1-4F1D-AF39-330BBFBC3E5D}" dt="2024-05-27T09:16:41.566" v="7877" actId="20577"/>
          <ac:spMkLst>
            <pc:docMk/>
            <pc:sldMk cId="1094647136" sldId="535"/>
            <ac:spMk id="8" creationId="{FD8258A6-3C8D-B341-A19F-D11B82EC275B}"/>
          </ac:spMkLst>
        </pc:spChg>
        <pc:picChg chg="add mod">
          <ac:chgData name="Justin Vacquerie" userId="968f4b965d9c7392" providerId="LiveId" clId="{A44E5494-10C1-4F1D-AF39-330BBFBC3E5D}" dt="2024-05-29T18:18:10.932" v="31575" actId="1076"/>
          <ac:picMkLst>
            <pc:docMk/>
            <pc:sldMk cId="1094647136" sldId="535"/>
            <ac:picMk id="6" creationId="{4CC7EA39-A567-B934-CBDD-06ED5F9F7163}"/>
          </ac:picMkLst>
        </pc:picChg>
        <pc:picChg chg="add del mod">
          <ac:chgData name="Justin Vacquerie" userId="968f4b965d9c7392" providerId="LiveId" clId="{A44E5494-10C1-4F1D-AF39-330BBFBC3E5D}" dt="2024-05-29T18:17:45.340" v="31567" actId="478"/>
          <ac:picMkLst>
            <pc:docMk/>
            <pc:sldMk cId="1094647136" sldId="535"/>
            <ac:picMk id="10" creationId="{B51245DB-4BD9-0ABB-838E-A982F6D7CEE0}"/>
          </ac:picMkLst>
        </pc:picChg>
        <pc:picChg chg="add del mod">
          <ac:chgData name="Justin Vacquerie" userId="968f4b965d9c7392" providerId="LiveId" clId="{A44E5494-10C1-4F1D-AF39-330BBFBC3E5D}" dt="2024-05-29T18:17:46.714" v="31568" actId="478"/>
          <ac:picMkLst>
            <pc:docMk/>
            <pc:sldMk cId="1094647136" sldId="535"/>
            <ac:picMk id="12" creationId="{D8EEE6F1-405C-B7F5-8B03-14D3E1590AEE}"/>
          </ac:picMkLst>
        </pc:picChg>
      </pc:sldChg>
      <pc:sldChg chg="addSp delSp modSp add del mod">
        <pc:chgData name="Justin Vacquerie" userId="968f4b965d9c7392" providerId="LiveId" clId="{A44E5494-10C1-4F1D-AF39-330BBFBC3E5D}" dt="2024-05-28T16:24:35.057" v="25569" actId="47"/>
        <pc:sldMkLst>
          <pc:docMk/>
          <pc:sldMk cId="1343476492" sldId="536"/>
        </pc:sldMkLst>
        <pc:spChg chg="add del mod">
          <ac:chgData name="Justin Vacquerie" userId="968f4b965d9c7392" providerId="LiveId" clId="{A44E5494-10C1-4F1D-AF39-330BBFBC3E5D}" dt="2024-05-28T16:24:24.654" v="25567" actId="478"/>
          <ac:spMkLst>
            <pc:docMk/>
            <pc:sldMk cId="1343476492" sldId="536"/>
            <ac:spMk id="5" creationId="{F59951C9-8F29-DE9D-D41E-F9018DC05DA8}"/>
          </ac:spMkLst>
        </pc:spChg>
        <pc:spChg chg="add del mod ord">
          <ac:chgData name="Justin Vacquerie" userId="968f4b965d9c7392" providerId="LiveId" clId="{A44E5494-10C1-4F1D-AF39-330BBFBC3E5D}" dt="2024-05-28T16:24:33.508" v="25568" actId="21"/>
          <ac:spMkLst>
            <pc:docMk/>
            <pc:sldMk cId="1343476492" sldId="536"/>
            <ac:spMk id="6" creationId="{7630CA24-F585-9795-2D69-4EDEF735BCAC}"/>
          </ac:spMkLst>
        </pc:spChg>
        <pc:spChg chg="mod">
          <ac:chgData name="Justin Vacquerie" userId="968f4b965d9c7392" providerId="LiveId" clId="{A44E5494-10C1-4F1D-AF39-330BBFBC3E5D}" dt="2024-05-28T12:25:25.595" v="24246" actId="20577"/>
          <ac:spMkLst>
            <pc:docMk/>
            <pc:sldMk cId="1343476492" sldId="536"/>
            <ac:spMk id="7" creationId="{E71F5424-2559-CC40-3C3B-2C16B7EFEEEF}"/>
          </ac:spMkLst>
        </pc:spChg>
        <pc:spChg chg="mod">
          <ac:chgData name="Justin Vacquerie" userId="968f4b965d9c7392" providerId="LiveId" clId="{A44E5494-10C1-4F1D-AF39-330BBFBC3E5D}" dt="2024-05-24T12:20:50.409" v="6539" actId="20577"/>
          <ac:spMkLst>
            <pc:docMk/>
            <pc:sldMk cId="1343476492" sldId="536"/>
            <ac:spMk id="8" creationId="{70CF1D62-990C-4E58-A1A8-F70EB50FE982}"/>
          </ac:spMkLst>
        </pc:spChg>
        <pc:graphicFrameChg chg="add del mod modGraphic">
          <ac:chgData name="Justin Vacquerie" userId="968f4b965d9c7392" providerId="LiveId" clId="{A44E5494-10C1-4F1D-AF39-330BBFBC3E5D}" dt="2024-05-24T12:21:55.296" v="6582" actId="478"/>
          <ac:graphicFrameMkLst>
            <pc:docMk/>
            <pc:sldMk cId="1343476492" sldId="536"/>
            <ac:graphicFrameMk id="5" creationId="{A5A142A8-5BC7-F167-0489-00A64821F457}"/>
          </ac:graphicFrameMkLst>
        </pc:graphicFrameChg>
      </pc:sldChg>
      <pc:sldChg chg="addSp delSp modSp add mod ord modNotesTx">
        <pc:chgData name="Justin Vacquerie" userId="968f4b965d9c7392" providerId="LiveId" clId="{A44E5494-10C1-4F1D-AF39-330BBFBC3E5D}" dt="2024-06-02T14:47:20.760" v="33401" actId="1076"/>
        <pc:sldMkLst>
          <pc:docMk/>
          <pc:sldMk cId="3670991483" sldId="537"/>
        </pc:sldMkLst>
        <pc:spChg chg="mod">
          <ac:chgData name="Justin Vacquerie" userId="968f4b965d9c7392" providerId="LiveId" clId="{A44E5494-10C1-4F1D-AF39-330BBFBC3E5D}" dt="2024-05-29T12:18:14.667" v="28100" actId="20577"/>
          <ac:spMkLst>
            <pc:docMk/>
            <pc:sldMk cId="3670991483" sldId="537"/>
            <ac:spMk id="5" creationId="{7DFD0AC0-7DF7-8A47-8823-3353F62821AE}"/>
          </ac:spMkLst>
        </pc:spChg>
        <pc:spChg chg="del">
          <ac:chgData name="Justin Vacquerie" userId="968f4b965d9c7392" providerId="LiveId" clId="{A44E5494-10C1-4F1D-AF39-330BBFBC3E5D}" dt="2024-05-27T10:03:10.820" v="8469" actId="478"/>
          <ac:spMkLst>
            <pc:docMk/>
            <pc:sldMk cId="3670991483" sldId="537"/>
            <ac:spMk id="6" creationId="{ECC017FA-4602-E279-96A9-AC6BC9FA05AD}"/>
          </ac:spMkLst>
        </pc:spChg>
        <pc:spChg chg="mod">
          <ac:chgData name="Justin Vacquerie" userId="968f4b965d9c7392" providerId="LiveId" clId="{A44E5494-10C1-4F1D-AF39-330BBFBC3E5D}" dt="2024-05-29T10:25:47.942" v="27724" actId="20577"/>
          <ac:spMkLst>
            <pc:docMk/>
            <pc:sldMk cId="3670991483" sldId="537"/>
            <ac:spMk id="7" creationId="{BD3265AD-EDCB-23E7-3954-B1EDFA43DB7A}"/>
          </ac:spMkLst>
        </pc:spChg>
        <pc:picChg chg="add mod">
          <ac:chgData name="Justin Vacquerie" userId="968f4b965d9c7392" providerId="LiveId" clId="{A44E5494-10C1-4F1D-AF39-330BBFBC3E5D}" dt="2024-05-28T19:35:41.060" v="27439" actId="1076"/>
          <ac:picMkLst>
            <pc:docMk/>
            <pc:sldMk cId="3670991483" sldId="537"/>
            <ac:picMk id="8" creationId="{B2E9B3D0-5D10-304C-07F7-4A78D4FC7CE3}"/>
          </ac:picMkLst>
        </pc:picChg>
        <pc:picChg chg="add mod ord">
          <ac:chgData name="Justin Vacquerie" userId="968f4b965d9c7392" providerId="LiveId" clId="{A44E5494-10C1-4F1D-AF39-330BBFBC3E5D}" dt="2024-06-02T14:47:20.760" v="33401" actId="1076"/>
          <ac:picMkLst>
            <pc:docMk/>
            <pc:sldMk cId="3670991483" sldId="537"/>
            <ac:picMk id="9" creationId="{4F62ED52-A77B-0E58-5903-1264BE900E93}"/>
          </ac:picMkLst>
        </pc:picChg>
        <pc:picChg chg="add del mod">
          <ac:chgData name="Justin Vacquerie" userId="968f4b965d9c7392" providerId="LiveId" clId="{A44E5494-10C1-4F1D-AF39-330BBFBC3E5D}" dt="2024-05-28T19:35:07.400" v="27423" actId="478"/>
          <ac:picMkLst>
            <pc:docMk/>
            <pc:sldMk cId="3670991483" sldId="537"/>
            <ac:picMk id="9" creationId="{7F1DA969-77BA-C23E-B4FF-577290A131F0}"/>
          </ac:picMkLst>
        </pc:picChg>
        <pc:picChg chg="add mod">
          <ac:chgData name="Justin Vacquerie" userId="968f4b965d9c7392" providerId="LiveId" clId="{A44E5494-10C1-4F1D-AF39-330BBFBC3E5D}" dt="2024-06-02T14:47:15.270" v="33399" actId="1076"/>
          <ac:picMkLst>
            <pc:docMk/>
            <pc:sldMk cId="3670991483" sldId="537"/>
            <ac:picMk id="11" creationId="{E17C0DDD-DF95-45AF-60EB-66A720E31CAD}"/>
          </ac:picMkLst>
        </pc:picChg>
      </pc:sldChg>
      <pc:sldChg chg="addSp delSp modSp new del mod modNotesTx">
        <pc:chgData name="Justin Vacquerie" userId="968f4b965d9c7392" providerId="LiveId" clId="{A44E5494-10C1-4F1D-AF39-330BBFBC3E5D}" dt="2024-06-01T09:03:30.103" v="33228" actId="2696"/>
        <pc:sldMkLst>
          <pc:docMk/>
          <pc:sldMk cId="296272297" sldId="538"/>
        </pc:sldMkLst>
        <pc:spChg chg="del">
          <ac:chgData name="Justin Vacquerie" userId="968f4b965d9c7392" providerId="LiveId" clId="{A44E5494-10C1-4F1D-AF39-330BBFBC3E5D}" dt="2024-05-28T08:28:32.591" v="21292" actId="478"/>
          <ac:spMkLst>
            <pc:docMk/>
            <pc:sldMk cId="296272297" sldId="538"/>
            <ac:spMk id="5" creationId="{5AC42778-1980-663F-2811-B0A91CAE653C}"/>
          </ac:spMkLst>
        </pc:spChg>
        <pc:spChg chg="add mod">
          <ac:chgData name="Justin Vacquerie" userId="968f4b965d9c7392" providerId="LiveId" clId="{A44E5494-10C1-4F1D-AF39-330BBFBC3E5D}" dt="2024-05-28T15:57:16.907" v="24675" actId="1076"/>
          <ac:spMkLst>
            <pc:docMk/>
            <pc:sldMk cId="296272297" sldId="538"/>
            <ac:spMk id="5" creationId="{C16210BF-BE6E-FBA5-A56B-8B6C4B213299}"/>
          </ac:spMkLst>
        </pc:spChg>
        <pc:spChg chg="add del">
          <ac:chgData name="Justin Vacquerie" userId="968f4b965d9c7392" providerId="LiveId" clId="{A44E5494-10C1-4F1D-AF39-330BBFBC3E5D}" dt="2024-05-28T08:30:29.955" v="21374" actId="478"/>
          <ac:spMkLst>
            <pc:docMk/>
            <pc:sldMk cId="296272297" sldId="538"/>
            <ac:spMk id="6" creationId="{AA7E8854-427F-5C49-EBEA-359C4F99768A}"/>
          </ac:spMkLst>
        </pc:spChg>
        <pc:spChg chg="add mod">
          <ac:chgData name="Justin Vacquerie" userId="968f4b965d9c7392" providerId="LiveId" clId="{A44E5494-10C1-4F1D-AF39-330BBFBC3E5D}" dt="2024-05-28T08:28:32.832" v="21293"/>
          <ac:spMkLst>
            <pc:docMk/>
            <pc:sldMk cId="296272297" sldId="538"/>
            <ac:spMk id="7" creationId="{F5C3FD38-59C6-FB88-514D-5FF72C92FE3E}"/>
          </ac:spMkLst>
        </pc:spChg>
        <pc:spChg chg="add mod">
          <ac:chgData name="Justin Vacquerie" userId="968f4b965d9c7392" providerId="LiveId" clId="{A44E5494-10C1-4F1D-AF39-330BBFBC3E5D}" dt="2024-05-28T08:28:46.684" v="21295"/>
          <ac:spMkLst>
            <pc:docMk/>
            <pc:sldMk cId="296272297" sldId="538"/>
            <ac:spMk id="8" creationId="{9D13840D-E5EF-C8EE-42B5-A2DBF6BA55D1}"/>
          </ac:spMkLst>
        </pc:spChg>
        <pc:spChg chg="add mod">
          <ac:chgData name="Justin Vacquerie" userId="968f4b965d9c7392" providerId="LiveId" clId="{A44E5494-10C1-4F1D-AF39-330BBFBC3E5D}" dt="2024-05-28T08:29:17.755" v="21297"/>
          <ac:spMkLst>
            <pc:docMk/>
            <pc:sldMk cId="296272297" sldId="538"/>
            <ac:spMk id="9" creationId="{0AFD59B8-88CB-AD4B-7868-2ABCED67CC8B}"/>
          </ac:spMkLst>
        </pc:spChg>
        <pc:spChg chg="add mod">
          <ac:chgData name="Justin Vacquerie" userId="968f4b965d9c7392" providerId="LiveId" clId="{A44E5494-10C1-4F1D-AF39-330BBFBC3E5D}" dt="2024-05-28T08:31:30.622" v="21449" actId="20577"/>
          <ac:spMkLst>
            <pc:docMk/>
            <pc:sldMk cId="296272297" sldId="538"/>
            <ac:spMk id="14" creationId="{9BEDDB92-A3A1-EF48-4AB5-246616E8076B}"/>
          </ac:spMkLst>
        </pc:spChg>
        <pc:picChg chg="add mod">
          <ac:chgData name="Justin Vacquerie" userId="968f4b965d9c7392" providerId="LiveId" clId="{A44E5494-10C1-4F1D-AF39-330BBFBC3E5D}" dt="2024-05-28T08:29:49.091" v="21312" actId="1076"/>
          <ac:picMkLst>
            <pc:docMk/>
            <pc:sldMk cId="296272297" sldId="538"/>
            <ac:picMk id="10" creationId="{ED91006B-7CF7-86DF-B313-F262FDE417D4}"/>
          </ac:picMkLst>
        </pc:picChg>
        <pc:picChg chg="add mod">
          <ac:chgData name="Justin Vacquerie" userId="968f4b965d9c7392" providerId="LiveId" clId="{A44E5494-10C1-4F1D-AF39-330BBFBC3E5D}" dt="2024-05-28T08:29:47.421" v="21310" actId="1076"/>
          <ac:picMkLst>
            <pc:docMk/>
            <pc:sldMk cId="296272297" sldId="538"/>
            <ac:picMk id="12" creationId="{10F8AC6C-727E-733E-387D-CF021872A64C}"/>
          </ac:picMkLst>
        </pc:picChg>
        <pc:picChg chg="add mod">
          <ac:chgData name="Justin Vacquerie" userId="968f4b965d9c7392" providerId="LiveId" clId="{A44E5494-10C1-4F1D-AF39-330BBFBC3E5D}" dt="2024-05-28T10:46:25.704" v="22732" actId="1076"/>
          <ac:picMkLst>
            <pc:docMk/>
            <pc:sldMk cId="296272297" sldId="538"/>
            <ac:picMk id="13" creationId="{51549E2A-6F56-AA25-FD40-8960E285E8F0}"/>
          </ac:picMkLst>
        </pc:picChg>
      </pc:sldChg>
      <pc:sldChg chg="add">
        <pc:chgData name="Justin Vacquerie" userId="968f4b965d9c7392" providerId="LiveId" clId="{A44E5494-10C1-4F1D-AF39-330BBFBC3E5D}" dt="2024-06-01T09:03:36.843" v="33229"/>
        <pc:sldMkLst>
          <pc:docMk/>
          <pc:sldMk cId="2071060684" sldId="538"/>
        </pc:sldMkLst>
      </pc:sldChg>
      <pc:sldChg chg="add del">
        <pc:chgData name="Justin Vacquerie" userId="968f4b965d9c7392" providerId="LiveId" clId="{A44E5494-10C1-4F1D-AF39-330BBFBC3E5D}" dt="2024-05-28T08:27:33.548" v="21290" actId="2890"/>
        <pc:sldMkLst>
          <pc:docMk/>
          <pc:sldMk cId="2377024963" sldId="538"/>
        </pc:sldMkLst>
      </pc:sldChg>
      <pc:sldChg chg="addSp delSp modSp add del mod">
        <pc:chgData name="Justin Vacquerie" userId="968f4b965d9c7392" providerId="LiveId" clId="{A44E5494-10C1-4F1D-AF39-330BBFBC3E5D}" dt="2024-05-29T18:47:38.534" v="31720" actId="47"/>
        <pc:sldMkLst>
          <pc:docMk/>
          <pc:sldMk cId="4004927971" sldId="539"/>
        </pc:sldMkLst>
        <pc:spChg chg="add mod">
          <ac:chgData name="Justin Vacquerie" userId="968f4b965d9c7392" providerId="LiveId" clId="{A44E5494-10C1-4F1D-AF39-330BBFBC3E5D}" dt="2024-05-29T12:54:26.354" v="29242" actId="20577"/>
          <ac:spMkLst>
            <pc:docMk/>
            <pc:sldMk cId="4004927971" sldId="539"/>
            <ac:spMk id="5" creationId="{F723EAF3-56E4-E1B4-9CA5-F095B5F1A8DD}"/>
          </ac:spMkLst>
        </pc:spChg>
        <pc:picChg chg="add mod">
          <ac:chgData name="Justin Vacquerie" userId="968f4b965d9c7392" providerId="LiveId" clId="{A44E5494-10C1-4F1D-AF39-330BBFBC3E5D}" dt="2024-05-29T12:57:35.881" v="29248" actId="1076"/>
          <ac:picMkLst>
            <pc:docMk/>
            <pc:sldMk cId="4004927971" sldId="539"/>
            <ac:picMk id="7" creationId="{BC5C7E25-14A8-401D-89B9-C37E5F1EC33C}"/>
          </ac:picMkLst>
        </pc:picChg>
        <pc:picChg chg="del">
          <ac:chgData name="Justin Vacquerie" userId="968f4b965d9c7392" providerId="LiveId" clId="{A44E5494-10C1-4F1D-AF39-330BBFBC3E5D}" dt="2024-05-28T08:55:15.044" v="22486" actId="478"/>
          <ac:picMkLst>
            <pc:docMk/>
            <pc:sldMk cId="4004927971" sldId="539"/>
            <ac:picMk id="10" creationId="{B51245DB-4BD9-0ABB-838E-A982F6D7CEE0}"/>
          </ac:picMkLst>
        </pc:picChg>
        <pc:picChg chg="del">
          <ac:chgData name="Justin Vacquerie" userId="968f4b965d9c7392" providerId="LiveId" clId="{A44E5494-10C1-4F1D-AF39-330BBFBC3E5D}" dt="2024-05-28T08:55:15.504" v="22487" actId="478"/>
          <ac:picMkLst>
            <pc:docMk/>
            <pc:sldMk cId="4004927971" sldId="539"/>
            <ac:picMk id="12" creationId="{D8EEE6F1-405C-B7F5-8B03-14D3E1590AEE}"/>
          </ac:picMkLst>
        </pc:picChg>
      </pc:sldChg>
      <pc:sldChg chg="addSp delSp modSp new mod modNotesTx">
        <pc:chgData name="Justin Vacquerie" userId="968f4b965d9c7392" providerId="LiveId" clId="{A44E5494-10C1-4F1D-AF39-330BBFBC3E5D}" dt="2024-06-10T08:12:37.157" v="54017" actId="20577"/>
        <pc:sldMkLst>
          <pc:docMk/>
          <pc:sldMk cId="2359839351" sldId="540"/>
        </pc:sldMkLst>
        <pc:spChg chg="del mod">
          <ac:chgData name="Justin Vacquerie" userId="968f4b965d9c7392" providerId="LiveId" clId="{A44E5494-10C1-4F1D-AF39-330BBFBC3E5D}" dt="2024-05-28T12:07:16.766" v="23571" actId="478"/>
          <ac:spMkLst>
            <pc:docMk/>
            <pc:sldMk cId="2359839351" sldId="540"/>
            <ac:spMk id="5" creationId="{2BE676EB-9197-2DCB-BE4E-6304F60D6CD6}"/>
          </ac:spMkLst>
        </pc:spChg>
        <pc:spChg chg="del">
          <ac:chgData name="Justin Vacquerie" userId="968f4b965d9c7392" providerId="LiveId" clId="{A44E5494-10C1-4F1D-AF39-330BBFBC3E5D}" dt="2024-05-28T11:48:58.380" v="23532" actId="478"/>
          <ac:spMkLst>
            <pc:docMk/>
            <pc:sldMk cId="2359839351" sldId="540"/>
            <ac:spMk id="6" creationId="{45AD0F87-4BBE-2C0D-BD62-9FD05AE59906}"/>
          </ac:spMkLst>
        </pc:spChg>
        <pc:spChg chg="add mod">
          <ac:chgData name="Justin Vacquerie" userId="968f4b965d9c7392" providerId="LiveId" clId="{A44E5494-10C1-4F1D-AF39-330BBFBC3E5D}" dt="2024-05-28T12:07:17.095" v="23572"/>
          <ac:spMkLst>
            <pc:docMk/>
            <pc:sldMk cId="2359839351" sldId="540"/>
            <ac:spMk id="14" creationId="{466F8736-AD78-C501-27B5-B1FAE1F36E60}"/>
          </ac:spMkLst>
        </pc:spChg>
        <pc:spChg chg="add mod">
          <ac:chgData name="Justin Vacquerie" userId="968f4b965d9c7392" providerId="LiveId" clId="{A44E5494-10C1-4F1D-AF39-330BBFBC3E5D}" dt="2024-06-04T10:00:38.434" v="39597" actId="20577"/>
          <ac:spMkLst>
            <pc:docMk/>
            <pc:sldMk cId="2359839351" sldId="540"/>
            <ac:spMk id="15" creationId="{688B68CF-16A4-0C6C-ED4E-60E067B03360}"/>
          </ac:spMkLst>
        </pc:spChg>
        <pc:spChg chg="add mod">
          <ac:chgData name="Justin Vacquerie" userId="968f4b965d9c7392" providerId="LiveId" clId="{A44E5494-10C1-4F1D-AF39-330BBFBC3E5D}" dt="2024-06-05T09:46:26.306" v="43795" actId="20577"/>
          <ac:spMkLst>
            <pc:docMk/>
            <pc:sldMk cId="2359839351" sldId="540"/>
            <ac:spMk id="18" creationId="{74C8B793-E124-809C-F1E7-33C25A4EC1CB}"/>
          </ac:spMkLst>
        </pc:spChg>
        <pc:graphicFrameChg chg="add mod">
          <ac:chgData name="Justin Vacquerie" userId="968f4b965d9c7392" providerId="LiveId" clId="{A44E5494-10C1-4F1D-AF39-330BBFBC3E5D}" dt="2024-05-28T12:04:24.289" v="23539"/>
          <ac:graphicFrameMkLst>
            <pc:docMk/>
            <pc:sldMk cId="2359839351" sldId="540"/>
            <ac:graphicFrameMk id="9" creationId="{3ECA513F-0948-2B2B-93A2-E0302F0F21AD}"/>
          </ac:graphicFrameMkLst>
        </pc:graphicFrameChg>
        <pc:graphicFrameChg chg="add del mod modGraphic">
          <ac:chgData name="Justin Vacquerie" userId="968f4b965d9c7392" providerId="LiveId" clId="{A44E5494-10C1-4F1D-AF39-330BBFBC3E5D}" dt="2024-05-28T12:05:24.780" v="23545" actId="478"/>
          <ac:graphicFrameMkLst>
            <pc:docMk/>
            <pc:sldMk cId="2359839351" sldId="540"/>
            <ac:graphicFrameMk id="10" creationId="{D212AEE4-8AFB-3370-2F28-CC7C9DB59EF1}"/>
          </ac:graphicFrameMkLst>
        </pc:graphicFrameChg>
        <pc:graphicFrameChg chg="add del mod modGraphic">
          <ac:chgData name="Justin Vacquerie" userId="968f4b965d9c7392" providerId="LiveId" clId="{A44E5494-10C1-4F1D-AF39-330BBFBC3E5D}" dt="2024-05-28T12:06:50.356" v="23558" actId="478"/>
          <ac:graphicFrameMkLst>
            <pc:docMk/>
            <pc:sldMk cId="2359839351" sldId="540"/>
            <ac:graphicFrameMk id="11" creationId="{A151CB62-D41D-869E-5332-062D3ED8A4A4}"/>
          </ac:graphicFrameMkLst>
        </pc:graphicFrameChg>
        <pc:picChg chg="add mod">
          <ac:chgData name="Justin Vacquerie" userId="968f4b965d9c7392" providerId="LiveId" clId="{A44E5494-10C1-4F1D-AF39-330BBFBC3E5D}" dt="2024-05-28T16:16:54.346" v="24977" actId="1076"/>
          <ac:picMkLst>
            <pc:docMk/>
            <pc:sldMk cId="2359839351" sldId="540"/>
            <ac:picMk id="8" creationId="{F09C4A5E-273C-BBC9-829B-0642FF904E01}"/>
          </ac:picMkLst>
        </pc:picChg>
        <pc:picChg chg="add del mod">
          <ac:chgData name="Justin Vacquerie" userId="968f4b965d9c7392" providerId="LiveId" clId="{A44E5494-10C1-4F1D-AF39-330BBFBC3E5D}" dt="2024-05-28T12:08:49.130" v="23574" actId="478"/>
          <ac:picMkLst>
            <pc:docMk/>
            <pc:sldMk cId="2359839351" sldId="540"/>
            <ac:picMk id="13" creationId="{76CA4637-0006-3ED6-2409-B6DD3BA55084}"/>
          </ac:picMkLst>
        </pc:picChg>
        <pc:picChg chg="add mod">
          <ac:chgData name="Justin Vacquerie" userId="968f4b965d9c7392" providerId="LiveId" clId="{A44E5494-10C1-4F1D-AF39-330BBFBC3E5D}" dt="2024-05-28T12:09:02.864" v="23581" actId="208"/>
          <ac:picMkLst>
            <pc:docMk/>
            <pc:sldMk cId="2359839351" sldId="540"/>
            <ac:picMk id="17" creationId="{B42D2AB7-9C63-02D8-E166-CF799E7566F8}"/>
          </ac:picMkLst>
        </pc:picChg>
      </pc:sldChg>
      <pc:sldChg chg="add">
        <pc:chgData name="Justin Vacquerie" userId="968f4b965d9c7392" providerId="LiveId" clId="{A44E5494-10C1-4F1D-AF39-330BBFBC3E5D}" dt="2024-06-04T07:59:19.114" v="34888"/>
        <pc:sldMkLst>
          <pc:docMk/>
          <pc:sldMk cId="992126455" sldId="541"/>
        </pc:sldMkLst>
      </pc:sldChg>
      <pc:sldChg chg="addSp delSp modSp add del mod">
        <pc:chgData name="Justin Vacquerie" userId="968f4b965d9c7392" providerId="LiveId" clId="{A44E5494-10C1-4F1D-AF39-330BBFBC3E5D}" dt="2024-06-04T07:59:12.055" v="34887" actId="2696"/>
        <pc:sldMkLst>
          <pc:docMk/>
          <pc:sldMk cId="2323927491" sldId="541"/>
        </pc:sldMkLst>
        <pc:spChg chg="add mod">
          <ac:chgData name="Justin Vacquerie" userId="968f4b965d9c7392" providerId="LiveId" clId="{A44E5494-10C1-4F1D-AF39-330BBFBC3E5D}" dt="2024-05-29T12:34:09.689" v="28478" actId="1035"/>
          <ac:spMkLst>
            <pc:docMk/>
            <pc:sldMk cId="2323927491" sldId="541"/>
            <ac:spMk id="5" creationId="{5062AA79-50E7-9565-5148-88CC6781F9D9}"/>
          </ac:spMkLst>
        </pc:spChg>
        <pc:spChg chg="add mod">
          <ac:chgData name="Justin Vacquerie" userId="968f4b965d9c7392" providerId="LiveId" clId="{A44E5494-10C1-4F1D-AF39-330BBFBC3E5D}" dt="2024-05-30T15:50:31.148" v="32601" actId="313"/>
          <ac:spMkLst>
            <pc:docMk/>
            <pc:sldMk cId="2323927491" sldId="541"/>
            <ac:spMk id="6" creationId="{5C04EDFA-3526-5606-028B-4A15439B9CE8}"/>
          </ac:spMkLst>
        </pc:spChg>
        <pc:picChg chg="del">
          <ac:chgData name="Justin Vacquerie" userId="968f4b965d9c7392" providerId="LiveId" clId="{A44E5494-10C1-4F1D-AF39-330BBFBC3E5D}" dt="2024-05-28T13:25:24.286" v="24508" actId="478"/>
          <ac:picMkLst>
            <pc:docMk/>
            <pc:sldMk cId="2323927491" sldId="541"/>
            <ac:picMk id="5" creationId="{834F71E4-23EF-2712-C1DC-3BCC0962F7DE}"/>
          </ac:picMkLst>
        </pc:picChg>
        <pc:picChg chg="add mod">
          <ac:chgData name="Justin Vacquerie" userId="968f4b965d9c7392" providerId="LiveId" clId="{A44E5494-10C1-4F1D-AF39-330BBFBC3E5D}" dt="2024-05-28T16:25:22.086" v="25575" actId="1076"/>
          <ac:picMkLst>
            <pc:docMk/>
            <pc:sldMk cId="2323927491" sldId="541"/>
            <ac:picMk id="8" creationId="{D29BD299-BB94-6229-4DF7-6DAA3D45897A}"/>
          </ac:picMkLst>
        </pc:picChg>
      </pc:sldChg>
      <pc:sldChg chg="addSp delSp modSp add mod">
        <pc:chgData name="Justin Vacquerie" userId="968f4b965d9c7392" providerId="LiveId" clId="{A44E5494-10C1-4F1D-AF39-330BBFBC3E5D}" dt="2024-05-29T16:45:44.345" v="29913" actId="1076"/>
        <pc:sldMkLst>
          <pc:docMk/>
          <pc:sldMk cId="370060373" sldId="542"/>
        </pc:sldMkLst>
        <pc:spChg chg="mod">
          <ac:chgData name="Justin Vacquerie" userId="968f4b965d9c7392" providerId="LiveId" clId="{A44E5494-10C1-4F1D-AF39-330BBFBC3E5D}" dt="2024-05-29T12:18:21.310" v="28115" actId="20577"/>
          <ac:spMkLst>
            <pc:docMk/>
            <pc:sldMk cId="370060373" sldId="542"/>
            <ac:spMk id="5" creationId="{7DFD0AC0-7DF7-8A47-8823-3353F62821AE}"/>
          </ac:spMkLst>
        </pc:spChg>
        <pc:picChg chg="add mod">
          <ac:chgData name="Justin Vacquerie" userId="968f4b965d9c7392" providerId="LiveId" clId="{A44E5494-10C1-4F1D-AF39-330BBFBC3E5D}" dt="2024-05-28T19:35:50.348" v="27441"/>
          <ac:picMkLst>
            <pc:docMk/>
            <pc:sldMk cId="370060373" sldId="542"/>
            <ac:picMk id="6" creationId="{C5935B4D-255A-B543-11C5-77DE4FC4CDEC}"/>
          </ac:picMkLst>
        </pc:picChg>
        <pc:picChg chg="add mod">
          <ac:chgData name="Justin Vacquerie" userId="968f4b965d9c7392" providerId="LiveId" clId="{A44E5494-10C1-4F1D-AF39-330BBFBC3E5D}" dt="2024-05-28T19:35:53.287" v="27443"/>
          <ac:picMkLst>
            <pc:docMk/>
            <pc:sldMk cId="370060373" sldId="542"/>
            <ac:picMk id="8" creationId="{9267350D-857A-042B-7049-AD06E8A3C121}"/>
          </ac:picMkLst>
        </pc:picChg>
        <pc:picChg chg="mod">
          <ac:chgData name="Justin Vacquerie" userId="968f4b965d9c7392" providerId="LiveId" clId="{A44E5494-10C1-4F1D-AF39-330BBFBC3E5D}" dt="2024-05-29T16:45:44.345" v="29913" actId="1076"/>
          <ac:picMkLst>
            <pc:docMk/>
            <pc:sldMk cId="370060373" sldId="542"/>
            <ac:picMk id="9" creationId="{7F1DA969-77BA-C23E-B4FF-577290A131F0}"/>
          </ac:picMkLst>
        </pc:picChg>
        <pc:picChg chg="del">
          <ac:chgData name="Justin Vacquerie" userId="968f4b965d9c7392" providerId="LiveId" clId="{A44E5494-10C1-4F1D-AF39-330BBFBC3E5D}" dt="2024-05-28T19:35:53.021" v="27442" actId="478"/>
          <ac:picMkLst>
            <pc:docMk/>
            <pc:sldMk cId="370060373" sldId="542"/>
            <ac:picMk id="11" creationId="{E17C0DDD-DF95-45AF-60EB-66A720E31CAD}"/>
          </ac:picMkLst>
        </pc:picChg>
      </pc:sldChg>
      <pc:sldChg chg="addSp delSp modSp add mod">
        <pc:chgData name="Justin Vacquerie" userId="968f4b965d9c7392" providerId="LiveId" clId="{A44E5494-10C1-4F1D-AF39-330BBFBC3E5D}" dt="2024-05-29T16:46:41.791" v="29941" actId="20577"/>
        <pc:sldMkLst>
          <pc:docMk/>
          <pc:sldMk cId="480251972" sldId="543"/>
        </pc:sldMkLst>
        <pc:spChg chg="mod">
          <ac:chgData name="Justin Vacquerie" userId="968f4b965d9c7392" providerId="LiveId" clId="{A44E5494-10C1-4F1D-AF39-330BBFBC3E5D}" dt="2024-05-29T12:18:02.080" v="28085" actId="20577"/>
          <ac:spMkLst>
            <pc:docMk/>
            <pc:sldMk cId="480251972" sldId="543"/>
            <ac:spMk id="5" creationId="{7DFD0AC0-7DF7-8A47-8823-3353F62821AE}"/>
          </ac:spMkLst>
        </pc:spChg>
        <pc:spChg chg="add mod">
          <ac:chgData name="Justin Vacquerie" userId="968f4b965d9c7392" providerId="LiveId" clId="{A44E5494-10C1-4F1D-AF39-330BBFBC3E5D}" dt="2024-05-29T16:46:41.791" v="29941" actId="20577"/>
          <ac:spMkLst>
            <pc:docMk/>
            <pc:sldMk cId="480251972" sldId="543"/>
            <ac:spMk id="6" creationId="{E159C924-6990-5E30-D2B0-DF93664CC407}"/>
          </ac:spMkLst>
        </pc:spChg>
        <pc:picChg chg="del">
          <ac:chgData name="Justin Vacquerie" userId="968f4b965d9c7392" providerId="LiveId" clId="{A44E5494-10C1-4F1D-AF39-330BBFBC3E5D}" dt="2024-05-28T19:38:38.932" v="27514" actId="478"/>
          <ac:picMkLst>
            <pc:docMk/>
            <pc:sldMk cId="480251972" sldId="543"/>
            <ac:picMk id="11" creationId="{E17C0DDD-DF95-45AF-60EB-66A720E31CAD}"/>
          </ac:picMkLst>
        </pc:picChg>
      </pc:sldChg>
      <pc:sldChg chg="add">
        <pc:chgData name="Justin Vacquerie" userId="968f4b965d9c7392" providerId="LiveId" clId="{A44E5494-10C1-4F1D-AF39-330BBFBC3E5D}" dt="2024-06-04T07:59:19.114" v="34888"/>
        <pc:sldMkLst>
          <pc:docMk/>
          <pc:sldMk cId="3298197222" sldId="544"/>
        </pc:sldMkLst>
      </pc:sldChg>
      <pc:sldChg chg="addSp delSp modSp add del mod ord">
        <pc:chgData name="Justin Vacquerie" userId="968f4b965d9c7392" providerId="LiveId" clId="{A44E5494-10C1-4F1D-AF39-330BBFBC3E5D}" dt="2024-06-04T07:59:12.055" v="34887" actId="2696"/>
        <pc:sldMkLst>
          <pc:docMk/>
          <pc:sldMk cId="3444688862" sldId="544"/>
        </pc:sldMkLst>
        <pc:picChg chg="del">
          <ac:chgData name="Justin Vacquerie" userId="968f4b965d9c7392" providerId="LiveId" clId="{A44E5494-10C1-4F1D-AF39-330BBFBC3E5D}" dt="2024-05-29T12:29:24.630" v="28463" actId="478"/>
          <ac:picMkLst>
            <pc:docMk/>
            <pc:sldMk cId="3444688862" sldId="544"/>
            <ac:picMk id="8" creationId="{D29BD299-BB94-6229-4DF7-6DAA3D45897A}"/>
          </ac:picMkLst>
        </pc:picChg>
        <pc:picChg chg="add mod">
          <ac:chgData name="Justin Vacquerie" userId="968f4b965d9c7392" providerId="LiveId" clId="{A44E5494-10C1-4F1D-AF39-330BBFBC3E5D}" dt="2024-05-30T16:01:57.618" v="32603" actId="1076"/>
          <ac:picMkLst>
            <pc:docMk/>
            <pc:sldMk cId="3444688862" sldId="544"/>
            <ac:picMk id="11" creationId="{6D8276D4-9E0F-BFB4-9B96-FAD6C1969BCA}"/>
          </ac:picMkLst>
        </pc:picChg>
      </pc:sldChg>
      <pc:sldChg chg="new del">
        <pc:chgData name="Justin Vacquerie" userId="968f4b965d9c7392" providerId="LiveId" clId="{A44E5494-10C1-4F1D-AF39-330BBFBC3E5D}" dt="2024-05-29T12:57:55.007" v="29250" actId="47"/>
        <pc:sldMkLst>
          <pc:docMk/>
          <pc:sldMk cId="3460526886" sldId="545"/>
        </pc:sldMkLst>
      </pc:sldChg>
      <pc:sldChg chg="addSp delSp modSp add mod ord">
        <pc:chgData name="Justin Vacquerie" userId="968f4b965d9c7392" providerId="LiveId" clId="{A44E5494-10C1-4F1D-AF39-330BBFBC3E5D}" dt="2024-05-31T17:34:27.269" v="33152"/>
        <pc:sldMkLst>
          <pc:docMk/>
          <pc:sldMk cId="3673080307" sldId="545"/>
        </pc:sldMkLst>
        <pc:spChg chg="mod">
          <ac:chgData name="Justin Vacquerie" userId="968f4b965d9c7392" providerId="LiveId" clId="{A44E5494-10C1-4F1D-AF39-330BBFBC3E5D}" dt="2024-05-29T19:29:44.959" v="31745" actId="14100"/>
          <ac:spMkLst>
            <pc:docMk/>
            <pc:sldMk cId="3673080307" sldId="545"/>
            <ac:spMk id="5" creationId="{F723EAF3-56E4-E1B4-9CA5-F095B5F1A8DD}"/>
          </ac:spMkLst>
        </pc:spChg>
        <pc:picChg chg="del mod">
          <ac:chgData name="Justin Vacquerie" userId="968f4b965d9c7392" providerId="LiveId" clId="{A44E5494-10C1-4F1D-AF39-330BBFBC3E5D}" dt="2024-05-29T18:57:40.937" v="31725" actId="478"/>
          <ac:picMkLst>
            <pc:docMk/>
            <pc:sldMk cId="3673080307" sldId="545"/>
            <ac:picMk id="7" creationId="{BC5C7E25-14A8-401D-89B9-C37E5F1EC33C}"/>
          </ac:picMkLst>
        </pc:picChg>
        <pc:picChg chg="add mod">
          <ac:chgData name="Justin Vacquerie" userId="968f4b965d9c7392" providerId="LiveId" clId="{A44E5494-10C1-4F1D-AF39-330BBFBC3E5D}" dt="2024-05-29T19:01:01.446" v="31731" actId="1076"/>
          <ac:picMkLst>
            <pc:docMk/>
            <pc:sldMk cId="3673080307" sldId="545"/>
            <ac:picMk id="9" creationId="{AD7E3720-F7A4-3514-D5CD-F5F9608941C5}"/>
          </ac:picMkLst>
        </pc:picChg>
        <pc:picChg chg="add mod">
          <ac:chgData name="Justin Vacquerie" userId="968f4b965d9c7392" providerId="LiveId" clId="{A44E5494-10C1-4F1D-AF39-330BBFBC3E5D}" dt="2024-05-30T14:34:30.187" v="32573" actId="1076"/>
          <ac:picMkLst>
            <pc:docMk/>
            <pc:sldMk cId="3673080307" sldId="545"/>
            <ac:picMk id="11" creationId="{E0AA4E22-7B48-482A-037A-7346C7AB9ECA}"/>
          </ac:picMkLst>
        </pc:picChg>
      </pc:sldChg>
      <pc:sldChg chg="modSp add mod ord">
        <pc:chgData name="Justin Vacquerie" userId="968f4b965d9c7392" providerId="LiveId" clId="{A44E5494-10C1-4F1D-AF39-330BBFBC3E5D}" dt="2024-05-31T17:34:27.269" v="33152"/>
        <pc:sldMkLst>
          <pc:docMk/>
          <pc:sldMk cId="2685165020" sldId="546"/>
        </pc:sldMkLst>
        <pc:spChg chg="mod">
          <ac:chgData name="Justin Vacquerie" userId="968f4b965d9c7392" providerId="LiveId" clId="{A44E5494-10C1-4F1D-AF39-330BBFBC3E5D}" dt="2024-05-29T19:29:59.108" v="31747" actId="14100"/>
          <ac:spMkLst>
            <pc:docMk/>
            <pc:sldMk cId="2685165020" sldId="546"/>
            <ac:spMk id="5" creationId="{F723EAF3-56E4-E1B4-9CA5-F095B5F1A8DD}"/>
          </ac:spMkLst>
        </pc:spChg>
        <pc:picChg chg="mod">
          <ac:chgData name="Justin Vacquerie" userId="968f4b965d9c7392" providerId="LiveId" clId="{A44E5494-10C1-4F1D-AF39-330BBFBC3E5D}" dt="2024-05-29T19:29:55.313" v="31746" actId="1076"/>
          <ac:picMkLst>
            <pc:docMk/>
            <pc:sldMk cId="2685165020" sldId="546"/>
            <ac:picMk id="7" creationId="{BC5C7E25-14A8-401D-89B9-C37E5F1EC33C}"/>
          </ac:picMkLst>
        </pc:picChg>
      </pc:sldChg>
      <pc:sldChg chg="addSp delSp modSp add mod ord">
        <pc:chgData name="Justin Vacquerie" userId="968f4b965d9c7392" providerId="LiveId" clId="{A44E5494-10C1-4F1D-AF39-330BBFBC3E5D}" dt="2024-05-31T17:34:27.269" v="33152"/>
        <pc:sldMkLst>
          <pc:docMk/>
          <pc:sldMk cId="1116934833" sldId="547"/>
        </pc:sldMkLst>
        <pc:spChg chg="mod">
          <ac:chgData name="Justin Vacquerie" userId="968f4b965d9c7392" providerId="LiveId" clId="{A44E5494-10C1-4F1D-AF39-330BBFBC3E5D}" dt="2024-05-29T19:29:26.143" v="31744" actId="14100"/>
          <ac:spMkLst>
            <pc:docMk/>
            <pc:sldMk cId="1116934833" sldId="547"/>
            <ac:spMk id="5" creationId="{F723EAF3-56E4-E1B4-9CA5-F095B5F1A8DD}"/>
          </ac:spMkLst>
        </pc:spChg>
        <pc:picChg chg="del">
          <ac:chgData name="Justin Vacquerie" userId="968f4b965d9c7392" providerId="LiveId" clId="{A44E5494-10C1-4F1D-AF39-330BBFBC3E5D}" dt="2024-05-29T19:28:43.124" v="31735" actId="478"/>
          <ac:picMkLst>
            <pc:docMk/>
            <pc:sldMk cId="1116934833" sldId="547"/>
            <ac:picMk id="7" creationId="{BC5C7E25-14A8-401D-89B9-C37E5F1EC33C}"/>
          </ac:picMkLst>
        </pc:picChg>
        <pc:picChg chg="add mod">
          <ac:chgData name="Justin Vacquerie" userId="968f4b965d9c7392" providerId="LiveId" clId="{A44E5494-10C1-4F1D-AF39-330BBFBC3E5D}" dt="2024-05-29T19:28:48.209" v="31738" actId="1076"/>
          <ac:picMkLst>
            <pc:docMk/>
            <pc:sldMk cId="1116934833" sldId="547"/>
            <ac:picMk id="9" creationId="{FEF31D4A-6E28-40E1-D8F1-D01B2E1E06A8}"/>
          </ac:picMkLst>
        </pc:picChg>
      </pc:sldChg>
      <pc:sldChg chg="addSp delSp modSp add mod ord">
        <pc:chgData name="Justin Vacquerie" userId="968f4b965d9c7392" providerId="LiveId" clId="{A44E5494-10C1-4F1D-AF39-330BBFBC3E5D}" dt="2024-05-31T17:34:27.269" v="33152"/>
        <pc:sldMkLst>
          <pc:docMk/>
          <pc:sldMk cId="2901467282" sldId="548"/>
        </pc:sldMkLst>
        <pc:picChg chg="add mod">
          <ac:chgData name="Justin Vacquerie" userId="968f4b965d9c7392" providerId="LiveId" clId="{A44E5494-10C1-4F1D-AF39-330BBFBC3E5D}" dt="2024-05-29T19:32:07.492" v="31759" actId="1076"/>
          <ac:picMkLst>
            <pc:docMk/>
            <pc:sldMk cId="2901467282" sldId="548"/>
            <ac:picMk id="7" creationId="{9D9F56C6-7786-082F-1F61-F3972C9A9937}"/>
          </ac:picMkLst>
        </pc:picChg>
        <pc:picChg chg="del">
          <ac:chgData name="Justin Vacquerie" userId="968f4b965d9c7392" providerId="LiveId" clId="{A44E5494-10C1-4F1D-AF39-330BBFBC3E5D}" dt="2024-05-29T19:30:20.985" v="31749" actId="478"/>
          <ac:picMkLst>
            <pc:docMk/>
            <pc:sldMk cId="2901467282" sldId="548"/>
            <ac:picMk id="9" creationId="{AD7E3720-F7A4-3514-D5CD-F5F9608941C5}"/>
          </ac:picMkLst>
        </pc:picChg>
      </pc:sldChg>
      <pc:sldChg chg="addSp delSp modSp add mod modNotesTx">
        <pc:chgData name="Justin Vacquerie" userId="968f4b965d9c7392" providerId="LiveId" clId="{A44E5494-10C1-4F1D-AF39-330BBFBC3E5D}" dt="2024-06-05T09:19:08.920" v="43711" actId="313"/>
        <pc:sldMkLst>
          <pc:docMk/>
          <pc:sldMk cId="407338994" sldId="549"/>
        </pc:sldMkLst>
        <pc:spChg chg="mod">
          <ac:chgData name="Justin Vacquerie" userId="968f4b965d9c7392" providerId="LiveId" clId="{A44E5494-10C1-4F1D-AF39-330BBFBC3E5D}" dt="2024-06-04T08:23:43.062" v="34928" actId="20577"/>
          <ac:spMkLst>
            <pc:docMk/>
            <pc:sldMk cId="407338994" sldId="549"/>
            <ac:spMk id="8" creationId="{70CF1D62-990C-4E58-A1A8-F70EB50FE982}"/>
          </ac:spMkLst>
        </pc:spChg>
        <pc:spChg chg="del">
          <ac:chgData name="Justin Vacquerie" userId="968f4b965d9c7392" providerId="LiveId" clId="{A44E5494-10C1-4F1D-AF39-330BBFBC3E5D}" dt="2024-05-31T17:09:59.937" v="32662" actId="478"/>
          <ac:spMkLst>
            <pc:docMk/>
            <pc:sldMk cId="407338994" sldId="549"/>
            <ac:spMk id="11" creationId="{DDEEBC9C-8653-3F98-FB7B-67F928CC2737}"/>
          </ac:spMkLst>
        </pc:spChg>
        <pc:graphicFrameChg chg="add mod modGraphic">
          <ac:chgData name="Justin Vacquerie" userId="968f4b965d9c7392" providerId="LiveId" clId="{A44E5494-10C1-4F1D-AF39-330BBFBC3E5D}" dt="2024-06-05T09:19:08.920" v="43711" actId="313"/>
          <ac:graphicFrameMkLst>
            <pc:docMk/>
            <pc:sldMk cId="407338994" sldId="549"/>
            <ac:graphicFrameMk id="5" creationId="{3D2E2887-146F-884F-CCA9-1C9FBE13360B}"/>
          </ac:graphicFrameMkLst>
        </pc:graphicFrameChg>
        <pc:graphicFrameChg chg="add mod">
          <ac:chgData name="Justin Vacquerie" userId="968f4b965d9c7392" providerId="LiveId" clId="{A44E5494-10C1-4F1D-AF39-330BBFBC3E5D}" dt="2024-05-31T17:17:31.366" v="33027"/>
          <ac:graphicFrameMkLst>
            <pc:docMk/>
            <pc:sldMk cId="407338994" sldId="549"/>
            <ac:graphicFrameMk id="9" creationId="{67BBC08C-1200-D293-8E2B-8BCED1830C84}"/>
          </ac:graphicFrameMkLst>
        </pc:graphicFrameChg>
        <pc:picChg chg="del">
          <ac:chgData name="Justin Vacquerie" userId="968f4b965d9c7392" providerId="LiveId" clId="{A44E5494-10C1-4F1D-AF39-330BBFBC3E5D}" dt="2024-05-31T17:09:58.890" v="32661" actId="478"/>
          <ac:picMkLst>
            <pc:docMk/>
            <pc:sldMk cId="407338994" sldId="549"/>
            <ac:picMk id="6" creationId="{37561327-B771-EBD8-B1DF-AE8A1E67300C}"/>
          </ac:picMkLst>
        </pc:picChg>
        <pc:picChg chg="del">
          <ac:chgData name="Justin Vacquerie" userId="968f4b965d9c7392" providerId="LiveId" clId="{A44E5494-10C1-4F1D-AF39-330BBFBC3E5D}" dt="2024-05-31T17:09:57.984" v="32660" actId="478"/>
          <ac:picMkLst>
            <pc:docMk/>
            <pc:sldMk cId="407338994" sldId="549"/>
            <ac:picMk id="10" creationId="{6989BE08-6065-5F3C-3175-A345EFE3E227}"/>
          </ac:picMkLst>
        </pc:picChg>
      </pc:sldChg>
      <pc:sldChg chg="new del ord">
        <pc:chgData name="Justin Vacquerie" userId="968f4b965d9c7392" providerId="LiveId" clId="{A44E5494-10C1-4F1D-AF39-330BBFBC3E5D}" dt="2024-06-01T09:04:14.478" v="33235" actId="47"/>
        <pc:sldMkLst>
          <pc:docMk/>
          <pc:sldMk cId="150168493" sldId="550"/>
        </pc:sldMkLst>
      </pc:sldChg>
      <pc:sldChg chg="addSp delSp modSp add mod modAnim">
        <pc:chgData name="Justin Vacquerie" userId="968f4b965d9c7392" providerId="LiveId" clId="{A44E5494-10C1-4F1D-AF39-330BBFBC3E5D}" dt="2024-06-05T11:04:55.129" v="44335" actId="20577"/>
        <pc:sldMkLst>
          <pc:docMk/>
          <pc:sldMk cId="2509877166" sldId="550"/>
        </pc:sldMkLst>
        <pc:spChg chg="mod">
          <ac:chgData name="Justin Vacquerie" userId="968f4b965d9c7392" providerId="LiveId" clId="{A44E5494-10C1-4F1D-AF39-330BBFBC3E5D}" dt="2024-06-05T11:04:55.129" v="44335" actId="20577"/>
          <ac:spMkLst>
            <pc:docMk/>
            <pc:sldMk cId="2509877166" sldId="550"/>
            <ac:spMk id="5" creationId="{AC21C156-9927-A939-2721-EEED020CE4B9}"/>
          </ac:spMkLst>
        </pc:spChg>
        <pc:picChg chg="del">
          <ac:chgData name="Justin Vacquerie" userId="968f4b965d9c7392" providerId="LiveId" clId="{A44E5494-10C1-4F1D-AF39-330BBFBC3E5D}" dt="2024-06-04T11:55:07.728" v="39780" actId="478"/>
          <ac:picMkLst>
            <pc:docMk/>
            <pc:sldMk cId="2509877166" sldId="550"/>
            <ac:picMk id="9" creationId="{9DFA2BDC-C526-CA9D-07C9-950B0D336552}"/>
          </ac:picMkLst>
        </pc:picChg>
        <pc:picChg chg="add mod">
          <ac:chgData name="Justin Vacquerie" userId="968f4b965d9c7392" providerId="LiveId" clId="{A44E5494-10C1-4F1D-AF39-330BBFBC3E5D}" dt="2024-06-05T08:39:21.827" v="41524" actId="14100"/>
          <ac:picMkLst>
            <pc:docMk/>
            <pc:sldMk cId="2509877166" sldId="550"/>
            <ac:picMk id="10" creationId="{51959448-B996-D043-AB22-29BF54AF5484}"/>
          </ac:picMkLst>
        </pc:picChg>
        <pc:picChg chg="del mod">
          <ac:chgData name="Justin Vacquerie" userId="968f4b965d9c7392" providerId="LiveId" clId="{A44E5494-10C1-4F1D-AF39-330BBFBC3E5D}" dt="2024-06-04T12:38:23.339" v="39854" actId="478"/>
          <ac:picMkLst>
            <pc:docMk/>
            <pc:sldMk cId="2509877166" sldId="550"/>
            <ac:picMk id="11" creationId="{FF97CAE9-8B3F-242D-A05C-0DD33D1DBEDC}"/>
          </ac:picMkLst>
        </pc:picChg>
        <pc:cxnChg chg="add mod">
          <ac:chgData name="Justin Vacquerie" userId="968f4b965d9c7392" providerId="LiveId" clId="{A44E5494-10C1-4F1D-AF39-330BBFBC3E5D}" dt="2024-06-05T08:42:58.695" v="41688" actId="693"/>
          <ac:cxnSpMkLst>
            <pc:docMk/>
            <pc:sldMk cId="2509877166" sldId="550"/>
            <ac:cxnSpMk id="9" creationId="{16AF54FC-9F5E-D9CA-B7BE-3DC40D2F96F0}"/>
          </ac:cxnSpMkLst>
        </pc:cxnChg>
        <pc:cxnChg chg="add mod">
          <ac:chgData name="Justin Vacquerie" userId="968f4b965d9c7392" providerId="LiveId" clId="{A44E5494-10C1-4F1D-AF39-330BBFBC3E5D}" dt="2024-06-05T08:42:58.695" v="41688" actId="693"/>
          <ac:cxnSpMkLst>
            <pc:docMk/>
            <pc:sldMk cId="2509877166" sldId="550"/>
            <ac:cxnSpMk id="11" creationId="{B8A34402-F6A6-56F3-F52B-729C0E3A7EBB}"/>
          </ac:cxnSpMkLst>
        </pc:cxnChg>
      </pc:sldChg>
    </pc:docChg>
  </pc:docChgLst>
  <pc:docChgLst>
    <pc:chgData name="Justin Vacquerie" userId="968f4b965d9c7392" providerId="LiveId" clId="{C5F20BF7-1F50-453B-B7D2-2BC485F5A43D}"/>
    <pc:docChg chg="custSel modSld">
      <pc:chgData name="Justin Vacquerie" userId="968f4b965d9c7392" providerId="LiveId" clId="{C5F20BF7-1F50-453B-B7D2-2BC485F5A43D}" dt="2024-04-23T14:23:40.879" v="504" actId="20577"/>
      <pc:docMkLst>
        <pc:docMk/>
      </pc:docMkLst>
      <pc:sldChg chg="addSp delSp modSp mod modNotesTx">
        <pc:chgData name="Justin Vacquerie" userId="968f4b965d9c7392" providerId="LiveId" clId="{C5F20BF7-1F50-453B-B7D2-2BC485F5A43D}" dt="2024-04-23T13:41:42.414" v="27" actId="20577"/>
        <pc:sldMkLst>
          <pc:docMk/>
          <pc:sldMk cId="377472839" sldId="455"/>
        </pc:sldMkLst>
        <pc:picChg chg="del mod">
          <ac:chgData name="Justin Vacquerie" userId="968f4b965d9c7392" providerId="LiveId" clId="{C5F20BF7-1F50-453B-B7D2-2BC485F5A43D}" dt="2024-04-23T13:40:32.053" v="11" actId="478"/>
          <ac:picMkLst>
            <pc:docMk/>
            <pc:sldMk cId="377472839" sldId="455"/>
            <ac:picMk id="6" creationId="{BFA47FCB-2704-5177-11C7-4E375CF3D66C}"/>
          </ac:picMkLst>
        </pc:picChg>
        <pc:picChg chg="add mod">
          <ac:chgData name="Justin Vacquerie" userId="968f4b965d9c7392" providerId="LiveId" clId="{C5F20BF7-1F50-453B-B7D2-2BC485F5A43D}" dt="2024-04-23T13:40:59.229" v="22" actId="1076"/>
          <ac:picMkLst>
            <pc:docMk/>
            <pc:sldMk cId="377472839" sldId="455"/>
            <ac:picMk id="7" creationId="{59F7E512-034D-7DD4-7CD5-4BEAC11C2111}"/>
          </ac:picMkLst>
        </pc:picChg>
        <pc:picChg chg="add mod modCrop">
          <ac:chgData name="Justin Vacquerie" userId="968f4b965d9c7392" providerId="LiveId" clId="{C5F20BF7-1F50-453B-B7D2-2BC485F5A43D}" dt="2024-04-23T13:41:02.260" v="23" actId="14100"/>
          <ac:picMkLst>
            <pc:docMk/>
            <pc:sldMk cId="377472839" sldId="455"/>
            <ac:picMk id="11" creationId="{3C9AC221-26A7-A99E-83AC-0074EE158626}"/>
          </ac:picMkLst>
        </pc:picChg>
        <pc:picChg chg="add mod">
          <ac:chgData name="Justin Vacquerie" userId="968f4b965d9c7392" providerId="LiveId" clId="{C5F20BF7-1F50-453B-B7D2-2BC485F5A43D}" dt="2024-04-23T13:41:19.738" v="26" actId="1076"/>
          <ac:picMkLst>
            <pc:docMk/>
            <pc:sldMk cId="377472839" sldId="455"/>
            <ac:picMk id="13" creationId="{D6EA406C-9982-E050-208C-3B8B5CCA266D}"/>
          </ac:picMkLst>
        </pc:picChg>
      </pc:sldChg>
      <pc:sldChg chg="modAnim">
        <pc:chgData name="Justin Vacquerie" userId="968f4b965d9c7392" providerId="LiveId" clId="{C5F20BF7-1F50-453B-B7D2-2BC485F5A43D}" dt="2024-04-23T09:03:58.595" v="0"/>
        <pc:sldMkLst>
          <pc:docMk/>
          <pc:sldMk cId="2386199087" sldId="469"/>
        </pc:sldMkLst>
      </pc:sldChg>
      <pc:sldChg chg="modNotesTx">
        <pc:chgData name="Justin Vacquerie" userId="968f4b965d9c7392" providerId="LiveId" clId="{C5F20BF7-1F50-453B-B7D2-2BC485F5A43D}" dt="2024-04-23T13:43:21.752" v="190" actId="20577"/>
        <pc:sldMkLst>
          <pc:docMk/>
          <pc:sldMk cId="970525911" sldId="474"/>
        </pc:sldMkLst>
      </pc:sldChg>
      <pc:sldChg chg="modSp modNotesTx">
        <pc:chgData name="Justin Vacquerie" userId="968f4b965d9c7392" providerId="LiveId" clId="{C5F20BF7-1F50-453B-B7D2-2BC485F5A43D}" dt="2024-04-23T14:23:40.879" v="504" actId="20577"/>
        <pc:sldMkLst>
          <pc:docMk/>
          <pc:sldMk cId="3819206255" sldId="484"/>
        </pc:sldMkLst>
        <pc:spChg chg="mod">
          <ac:chgData name="Justin Vacquerie" userId="968f4b965d9c7392" providerId="LiveId" clId="{C5F20BF7-1F50-453B-B7D2-2BC485F5A43D}" dt="2024-04-23T14:23:40.879" v="504" actId="20577"/>
          <ac:spMkLst>
            <pc:docMk/>
            <pc:sldMk cId="3819206255" sldId="484"/>
            <ac:spMk id="6" creationId="{9ED2D6A1-4EE9-46DE-A612-191381845B2F}"/>
          </ac:spMkLst>
        </pc:spChg>
      </pc:sldChg>
      <pc:sldChg chg="modAnim">
        <pc:chgData name="Justin Vacquerie" userId="968f4b965d9c7392" providerId="LiveId" clId="{C5F20BF7-1F50-453B-B7D2-2BC485F5A43D}" dt="2024-04-23T09:04:22.657" v="1"/>
        <pc:sldMkLst>
          <pc:docMk/>
          <pc:sldMk cId="3002491363" sldId="492"/>
        </pc:sldMkLst>
      </pc:sldChg>
    </pc:docChg>
  </pc:docChgLst>
  <pc:docChgLst>
    <pc:chgData name="Justin Vacquerie" userId="968f4b965d9c7392" providerId="LiveId" clId="{526188E3-E8A4-4A57-A300-7FF11E2674B9}"/>
    <pc:docChg chg="undo custSel addSld delSld modSld modSection">
      <pc:chgData name="Justin Vacquerie" userId="968f4b965d9c7392" providerId="LiveId" clId="{526188E3-E8A4-4A57-A300-7FF11E2674B9}" dt="2024-04-25T21:06:18.154" v="717" actId="1076"/>
      <pc:docMkLst>
        <pc:docMk/>
      </pc:docMkLst>
      <pc:sldChg chg="modSp mod">
        <pc:chgData name="Justin Vacquerie" userId="968f4b965d9c7392" providerId="LiveId" clId="{526188E3-E8A4-4A57-A300-7FF11E2674B9}" dt="2024-04-25T19:54:07.347" v="71" actId="20577"/>
        <pc:sldMkLst>
          <pc:docMk/>
          <pc:sldMk cId="4285847947" sldId="375"/>
        </pc:sldMkLst>
        <pc:spChg chg="mod">
          <ac:chgData name="Justin Vacquerie" userId="968f4b965d9c7392" providerId="LiveId" clId="{526188E3-E8A4-4A57-A300-7FF11E2674B9}" dt="2024-04-25T19:53:58.020" v="67" actId="20577"/>
          <ac:spMkLst>
            <pc:docMk/>
            <pc:sldMk cId="4285847947" sldId="375"/>
            <ac:spMk id="5" creationId="{99516ACA-375D-1140-8EDA-CE04AAC75809}"/>
          </ac:spMkLst>
        </pc:spChg>
        <pc:spChg chg="mod">
          <ac:chgData name="Justin Vacquerie" userId="968f4b965d9c7392" providerId="LiveId" clId="{526188E3-E8A4-4A57-A300-7FF11E2674B9}" dt="2024-04-25T19:54:07.347" v="71" actId="20577"/>
          <ac:spMkLst>
            <pc:docMk/>
            <pc:sldMk cId="4285847947" sldId="375"/>
            <ac:spMk id="6" creationId="{348362CB-F41D-164B-BAC7-F91A6E68A2AC}"/>
          </ac:spMkLst>
        </pc:spChg>
      </pc:sldChg>
      <pc:sldChg chg="modNotesTx">
        <pc:chgData name="Justin Vacquerie" userId="968f4b965d9c7392" providerId="LiveId" clId="{526188E3-E8A4-4A57-A300-7FF11E2674B9}" dt="2024-04-25T20:09:02.041" v="709" actId="20577"/>
        <pc:sldMkLst>
          <pc:docMk/>
          <pc:sldMk cId="2205920073" sldId="436"/>
        </pc:sldMkLst>
      </pc:sldChg>
      <pc:sldChg chg="del">
        <pc:chgData name="Justin Vacquerie" userId="968f4b965d9c7392" providerId="LiveId" clId="{526188E3-E8A4-4A57-A300-7FF11E2674B9}" dt="2024-04-25T20:07:50.399" v="672" actId="47"/>
        <pc:sldMkLst>
          <pc:docMk/>
          <pc:sldMk cId="1208932672" sldId="443"/>
        </pc:sldMkLst>
      </pc:sldChg>
      <pc:sldChg chg="addSp delSp modSp mod delAnim modNotesTx">
        <pc:chgData name="Justin Vacquerie" userId="968f4b965d9c7392" providerId="LiveId" clId="{526188E3-E8A4-4A57-A300-7FF11E2674B9}" dt="2024-04-25T20:06:21.066" v="538" actId="20577"/>
        <pc:sldMkLst>
          <pc:docMk/>
          <pc:sldMk cId="1314514009" sldId="445"/>
        </pc:sldMkLst>
        <pc:spChg chg="del">
          <ac:chgData name="Justin Vacquerie" userId="968f4b965d9c7392" providerId="LiveId" clId="{526188E3-E8A4-4A57-A300-7FF11E2674B9}" dt="2024-04-25T19:54:31.804" v="76" actId="478"/>
          <ac:spMkLst>
            <pc:docMk/>
            <pc:sldMk cId="1314514009" sldId="445"/>
            <ac:spMk id="5" creationId="{65205115-366E-B471-6499-41DD2306F3D5}"/>
          </ac:spMkLst>
        </pc:spChg>
        <pc:spChg chg="del">
          <ac:chgData name="Justin Vacquerie" userId="968f4b965d9c7392" providerId="LiveId" clId="{526188E3-E8A4-4A57-A300-7FF11E2674B9}" dt="2024-04-25T19:54:29.209" v="75" actId="478"/>
          <ac:spMkLst>
            <pc:docMk/>
            <pc:sldMk cId="1314514009" sldId="445"/>
            <ac:spMk id="6" creationId="{5C2D4CD0-BEBB-0629-2E51-A25C68CC5706}"/>
          </ac:spMkLst>
        </pc:spChg>
        <pc:spChg chg="del">
          <ac:chgData name="Justin Vacquerie" userId="968f4b965d9c7392" providerId="LiveId" clId="{526188E3-E8A4-4A57-A300-7FF11E2674B9}" dt="2024-04-25T19:54:40.639" v="78" actId="478"/>
          <ac:spMkLst>
            <pc:docMk/>
            <pc:sldMk cId="1314514009" sldId="445"/>
            <ac:spMk id="8" creationId="{A25594B4-3BAD-D26B-4DDE-15272C5EA4C5}"/>
          </ac:spMkLst>
        </pc:spChg>
        <pc:spChg chg="mod">
          <ac:chgData name="Justin Vacquerie" userId="968f4b965d9c7392" providerId="LiveId" clId="{526188E3-E8A4-4A57-A300-7FF11E2674B9}" dt="2024-04-25T20:06:21.066" v="538" actId="20577"/>
          <ac:spMkLst>
            <pc:docMk/>
            <pc:sldMk cId="1314514009" sldId="445"/>
            <ac:spMk id="10" creationId="{1729C6A1-97C8-EDE7-D836-BB3AB5344E17}"/>
          </ac:spMkLst>
        </pc:spChg>
        <pc:spChg chg="add del mod">
          <ac:chgData name="Justin Vacquerie" userId="968f4b965d9c7392" providerId="LiveId" clId="{526188E3-E8A4-4A57-A300-7FF11E2674B9}" dt="2024-04-25T19:56:40.551" v="162" actId="478"/>
          <ac:spMkLst>
            <pc:docMk/>
            <pc:sldMk cId="1314514009" sldId="445"/>
            <ac:spMk id="17" creationId="{1CD31D54-25CD-AF28-99CF-2EF1FC6E7AF5}"/>
          </ac:spMkLst>
        </pc:spChg>
        <pc:spChg chg="mod">
          <ac:chgData name="Justin Vacquerie" userId="968f4b965d9c7392" providerId="LiveId" clId="{526188E3-E8A4-4A57-A300-7FF11E2674B9}" dt="2024-04-25T20:06:14.503" v="535" actId="20577"/>
          <ac:spMkLst>
            <pc:docMk/>
            <pc:sldMk cId="1314514009" sldId="445"/>
            <ac:spMk id="18" creationId="{3BED0F00-1453-6CB2-915A-83D8D8BBF4F0}"/>
          </ac:spMkLst>
        </pc:spChg>
        <pc:spChg chg="add del mod">
          <ac:chgData name="Justin Vacquerie" userId="968f4b965d9c7392" providerId="LiveId" clId="{526188E3-E8A4-4A57-A300-7FF11E2674B9}" dt="2024-04-25T19:57:11.996" v="167" actId="478"/>
          <ac:spMkLst>
            <pc:docMk/>
            <pc:sldMk cId="1314514009" sldId="445"/>
            <ac:spMk id="44" creationId="{E5317F7E-B830-2168-83E0-2B36455950F3}"/>
          </ac:spMkLst>
        </pc:spChg>
        <pc:spChg chg="add del mod">
          <ac:chgData name="Justin Vacquerie" userId="968f4b965d9c7392" providerId="LiveId" clId="{526188E3-E8A4-4A57-A300-7FF11E2674B9}" dt="2024-04-25T19:57:04.999" v="165" actId="478"/>
          <ac:spMkLst>
            <pc:docMk/>
            <pc:sldMk cId="1314514009" sldId="445"/>
            <ac:spMk id="45" creationId="{FBC15500-7F31-DA83-0606-A6B56FEF3D51}"/>
          </ac:spMkLst>
        </pc:spChg>
        <pc:spChg chg="add del mod">
          <ac:chgData name="Justin Vacquerie" userId="968f4b965d9c7392" providerId="LiveId" clId="{526188E3-E8A4-4A57-A300-7FF11E2674B9}" dt="2024-04-25T19:57:10.419" v="166" actId="478"/>
          <ac:spMkLst>
            <pc:docMk/>
            <pc:sldMk cId="1314514009" sldId="445"/>
            <ac:spMk id="46" creationId="{6D7AD6AA-6CE1-F4FB-1415-68B95CDB588B}"/>
          </ac:spMkLst>
        </pc:spChg>
        <pc:spChg chg="add del mod">
          <ac:chgData name="Justin Vacquerie" userId="968f4b965d9c7392" providerId="LiveId" clId="{526188E3-E8A4-4A57-A300-7FF11E2674B9}" dt="2024-04-25T19:56:36.890" v="161" actId="478"/>
          <ac:spMkLst>
            <pc:docMk/>
            <pc:sldMk cId="1314514009" sldId="445"/>
            <ac:spMk id="47" creationId="{B0EDBDA7-BA0A-ED16-54B5-85D8996C87C0}"/>
          </ac:spMkLst>
        </pc:spChg>
        <pc:spChg chg="add mod">
          <ac:chgData name="Justin Vacquerie" userId="968f4b965d9c7392" providerId="LiveId" clId="{526188E3-E8A4-4A57-A300-7FF11E2674B9}" dt="2024-04-25T20:02:14.275" v="225" actId="20577"/>
          <ac:spMkLst>
            <pc:docMk/>
            <pc:sldMk cId="1314514009" sldId="445"/>
            <ac:spMk id="48" creationId="{17DDF380-F34E-0EA3-7804-F0AA308BDBD6}"/>
          </ac:spMkLst>
        </pc:spChg>
        <pc:spChg chg="add mod">
          <ac:chgData name="Justin Vacquerie" userId="968f4b965d9c7392" providerId="LiveId" clId="{526188E3-E8A4-4A57-A300-7FF11E2674B9}" dt="2024-04-25T20:01:26.573" v="192" actId="3062"/>
          <ac:spMkLst>
            <pc:docMk/>
            <pc:sldMk cId="1314514009" sldId="445"/>
            <ac:spMk id="49" creationId="{34F5701B-89BD-9B99-AD6A-F55F090CFE89}"/>
          </ac:spMkLst>
        </pc:spChg>
        <pc:spChg chg="add mod">
          <ac:chgData name="Justin Vacquerie" userId="968f4b965d9c7392" providerId="LiveId" clId="{526188E3-E8A4-4A57-A300-7FF11E2674B9}" dt="2024-04-25T20:02:04.572" v="211" actId="20577"/>
          <ac:spMkLst>
            <pc:docMk/>
            <pc:sldMk cId="1314514009" sldId="445"/>
            <ac:spMk id="50" creationId="{3D741C1F-540F-C728-B19B-A8BFA1433493}"/>
          </ac:spMkLst>
        </pc:spChg>
        <pc:spChg chg="add mod">
          <ac:chgData name="Justin Vacquerie" userId="968f4b965d9c7392" providerId="LiveId" clId="{526188E3-E8A4-4A57-A300-7FF11E2674B9}" dt="2024-04-25T20:02:35.688" v="253" actId="20577"/>
          <ac:spMkLst>
            <pc:docMk/>
            <pc:sldMk cId="1314514009" sldId="445"/>
            <ac:spMk id="51" creationId="{64EF6A16-2BDD-5CAC-E5CC-C2418D1CCC4B}"/>
          </ac:spMkLst>
        </pc:spChg>
        <pc:spChg chg="add mod">
          <ac:chgData name="Justin Vacquerie" userId="968f4b965d9c7392" providerId="LiveId" clId="{526188E3-E8A4-4A57-A300-7FF11E2674B9}" dt="2024-04-25T20:02:26.539" v="239" actId="20577"/>
          <ac:spMkLst>
            <pc:docMk/>
            <pc:sldMk cId="1314514009" sldId="445"/>
            <ac:spMk id="52" creationId="{2B01209B-6F46-434D-578A-1F3A89C6A341}"/>
          </ac:spMkLst>
        </pc:spChg>
        <pc:spChg chg="add mod">
          <ac:chgData name="Justin Vacquerie" userId="968f4b965d9c7392" providerId="LiveId" clId="{526188E3-E8A4-4A57-A300-7FF11E2674B9}" dt="2024-04-25T19:59:01.630" v="174" actId="1076"/>
          <ac:spMkLst>
            <pc:docMk/>
            <pc:sldMk cId="1314514009" sldId="445"/>
            <ac:spMk id="53" creationId="{E064D65A-EC17-5A6C-CCAC-BF095D42F8F9}"/>
          </ac:spMkLst>
        </pc:spChg>
        <pc:spChg chg="add mod">
          <ac:chgData name="Justin Vacquerie" userId="968f4b965d9c7392" providerId="LiveId" clId="{526188E3-E8A4-4A57-A300-7FF11E2674B9}" dt="2024-04-25T20:00:29.496" v="183" actId="1076"/>
          <ac:spMkLst>
            <pc:docMk/>
            <pc:sldMk cId="1314514009" sldId="445"/>
            <ac:spMk id="54" creationId="{A33644D9-B32C-FD16-D38A-A4398AA8F06F}"/>
          </ac:spMkLst>
        </pc:spChg>
        <pc:spChg chg="add mod">
          <ac:chgData name="Justin Vacquerie" userId="968f4b965d9c7392" providerId="LiveId" clId="{526188E3-E8A4-4A57-A300-7FF11E2674B9}" dt="2024-04-25T19:55:49.731" v="151"/>
          <ac:spMkLst>
            <pc:docMk/>
            <pc:sldMk cId="1314514009" sldId="445"/>
            <ac:spMk id="55" creationId="{DCEEAC57-468E-4CA6-8B50-5A826A68E14A}"/>
          </ac:spMkLst>
        </pc:spChg>
        <pc:spChg chg="add mod">
          <ac:chgData name="Justin Vacquerie" userId="968f4b965d9c7392" providerId="LiveId" clId="{526188E3-E8A4-4A57-A300-7FF11E2674B9}" dt="2024-04-25T19:55:49.731" v="151"/>
          <ac:spMkLst>
            <pc:docMk/>
            <pc:sldMk cId="1314514009" sldId="445"/>
            <ac:spMk id="56" creationId="{59B2F75E-04AF-B246-ED11-339A4293E28E}"/>
          </ac:spMkLst>
        </pc:spChg>
        <pc:spChg chg="add mod">
          <ac:chgData name="Justin Vacquerie" userId="968f4b965d9c7392" providerId="LiveId" clId="{526188E3-E8A4-4A57-A300-7FF11E2674B9}" dt="2024-04-25T19:55:49.731" v="151"/>
          <ac:spMkLst>
            <pc:docMk/>
            <pc:sldMk cId="1314514009" sldId="445"/>
            <ac:spMk id="57" creationId="{28B33CBA-F554-78A0-1ABD-992A7D4C6E0A}"/>
          </ac:spMkLst>
        </pc:spChg>
        <pc:spChg chg="add mod">
          <ac:chgData name="Justin Vacquerie" userId="968f4b965d9c7392" providerId="LiveId" clId="{526188E3-E8A4-4A57-A300-7FF11E2674B9}" dt="2024-04-25T19:55:49.731" v="151"/>
          <ac:spMkLst>
            <pc:docMk/>
            <pc:sldMk cId="1314514009" sldId="445"/>
            <ac:spMk id="58" creationId="{D0AE2C06-1FBC-ED4D-2573-4CB07CD52B96}"/>
          </ac:spMkLst>
        </pc:spChg>
        <pc:spChg chg="add mod">
          <ac:chgData name="Justin Vacquerie" userId="968f4b965d9c7392" providerId="LiveId" clId="{526188E3-E8A4-4A57-A300-7FF11E2674B9}" dt="2024-04-25T19:55:49.731" v="151"/>
          <ac:spMkLst>
            <pc:docMk/>
            <pc:sldMk cId="1314514009" sldId="445"/>
            <ac:spMk id="59" creationId="{8746C188-F73D-519D-EA7F-E9ADD847CD30}"/>
          </ac:spMkLst>
        </pc:spChg>
        <pc:spChg chg="add mod">
          <ac:chgData name="Justin Vacquerie" userId="968f4b965d9c7392" providerId="LiveId" clId="{526188E3-E8A4-4A57-A300-7FF11E2674B9}" dt="2024-04-25T20:01:44.388" v="197" actId="3062"/>
          <ac:spMkLst>
            <pc:docMk/>
            <pc:sldMk cId="1314514009" sldId="445"/>
            <ac:spMk id="66" creationId="{186BEF33-8935-F678-3C60-EF3E93CD3563}"/>
          </ac:spMkLst>
        </pc:spChg>
        <pc:spChg chg="add mod">
          <ac:chgData name="Justin Vacquerie" userId="968f4b965d9c7392" providerId="LiveId" clId="{526188E3-E8A4-4A57-A300-7FF11E2674B9}" dt="2024-04-25T20:01:41.130" v="196" actId="3062"/>
          <ac:spMkLst>
            <pc:docMk/>
            <pc:sldMk cId="1314514009" sldId="445"/>
            <ac:spMk id="67" creationId="{97861099-2674-A9CE-2CDE-90CB29092489}"/>
          </ac:spMkLst>
        </pc:spChg>
        <pc:spChg chg="add mod">
          <ac:chgData name="Justin Vacquerie" userId="968f4b965d9c7392" providerId="LiveId" clId="{526188E3-E8A4-4A57-A300-7FF11E2674B9}" dt="2024-04-25T20:01:37.635" v="195" actId="3062"/>
          <ac:spMkLst>
            <pc:docMk/>
            <pc:sldMk cId="1314514009" sldId="445"/>
            <ac:spMk id="68" creationId="{7F08B846-BD8E-D304-312C-4A74B7815323}"/>
          </ac:spMkLst>
        </pc:spChg>
        <pc:spChg chg="add mod">
          <ac:chgData name="Justin Vacquerie" userId="968f4b965d9c7392" providerId="LiveId" clId="{526188E3-E8A4-4A57-A300-7FF11E2674B9}" dt="2024-04-25T20:01:18.619" v="191" actId="1076"/>
          <ac:spMkLst>
            <pc:docMk/>
            <pc:sldMk cId="1314514009" sldId="445"/>
            <ac:spMk id="71" creationId="{3781D013-70EA-E43A-5511-F6D10CFD7386}"/>
          </ac:spMkLst>
        </pc:spChg>
        <pc:spChg chg="add mod">
          <ac:chgData name="Justin Vacquerie" userId="968f4b965d9c7392" providerId="LiveId" clId="{526188E3-E8A4-4A57-A300-7FF11E2674B9}" dt="2024-04-25T20:00:35.361" v="184" actId="1076"/>
          <ac:spMkLst>
            <pc:docMk/>
            <pc:sldMk cId="1314514009" sldId="445"/>
            <ac:spMk id="73" creationId="{6DC5A244-0F7A-C194-79C7-C3B8B653A294}"/>
          </ac:spMkLst>
        </pc:spChg>
        <pc:spChg chg="add mod">
          <ac:chgData name="Justin Vacquerie" userId="968f4b965d9c7392" providerId="LiveId" clId="{526188E3-E8A4-4A57-A300-7FF11E2674B9}" dt="2024-04-25T19:55:49.731" v="151"/>
          <ac:spMkLst>
            <pc:docMk/>
            <pc:sldMk cId="1314514009" sldId="445"/>
            <ac:spMk id="75" creationId="{A4507DB4-D3DF-865E-9CBF-48995ADFE5DC}"/>
          </ac:spMkLst>
        </pc:spChg>
        <pc:spChg chg="add mod">
          <ac:chgData name="Justin Vacquerie" userId="968f4b965d9c7392" providerId="LiveId" clId="{526188E3-E8A4-4A57-A300-7FF11E2674B9}" dt="2024-04-25T19:55:49.731" v="151"/>
          <ac:spMkLst>
            <pc:docMk/>
            <pc:sldMk cId="1314514009" sldId="445"/>
            <ac:spMk id="76" creationId="{C9A5D30A-EBF8-AEB7-6A9B-F6EFA3D626DB}"/>
          </ac:spMkLst>
        </pc:spChg>
        <pc:spChg chg="add mod">
          <ac:chgData name="Justin Vacquerie" userId="968f4b965d9c7392" providerId="LiveId" clId="{526188E3-E8A4-4A57-A300-7FF11E2674B9}" dt="2024-04-25T20:01:13.808" v="190" actId="3062"/>
          <ac:spMkLst>
            <pc:docMk/>
            <pc:sldMk cId="1314514009" sldId="445"/>
            <ac:spMk id="79" creationId="{01F2F363-E4A6-EF0F-E841-A64AD9D4831C}"/>
          </ac:spMkLst>
        </pc:spChg>
        <pc:spChg chg="add del mod topLvl">
          <ac:chgData name="Justin Vacquerie" userId="968f4b965d9c7392" providerId="LiveId" clId="{526188E3-E8A4-4A57-A300-7FF11E2674B9}" dt="2024-04-25T19:55:56.374" v="153" actId="478"/>
          <ac:spMkLst>
            <pc:docMk/>
            <pc:sldMk cId="1314514009" sldId="445"/>
            <ac:spMk id="83" creationId="{9AB803E2-17F8-AB56-F414-381CBACA4B77}"/>
          </ac:spMkLst>
        </pc:spChg>
        <pc:spChg chg="add del mod topLvl">
          <ac:chgData name="Justin Vacquerie" userId="968f4b965d9c7392" providerId="LiveId" clId="{526188E3-E8A4-4A57-A300-7FF11E2674B9}" dt="2024-04-25T19:56:45.221" v="163" actId="478"/>
          <ac:spMkLst>
            <pc:docMk/>
            <pc:sldMk cId="1314514009" sldId="445"/>
            <ac:spMk id="84" creationId="{235D9434-826B-A625-F974-3CAAD5966E68}"/>
          </ac:spMkLst>
        </pc:spChg>
        <pc:spChg chg="add del mod topLvl">
          <ac:chgData name="Justin Vacquerie" userId="968f4b965d9c7392" providerId="LiveId" clId="{526188E3-E8A4-4A57-A300-7FF11E2674B9}" dt="2024-04-25T19:55:59.114" v="154" actId="478"/>
          <ac:spMkLst>
            <pc:docMk/>
            <pc:sldMk cId="1314514009" sldId="445"/>
            <ac:spMk id="85" creationId="{9621CEB3-6252-02D9-102F-B2734F5AC228}"/>
          </ac:spMkLst>
        </pc:spChg>
        <pc:spChg chg="add del mod topLvl">
          <ac:chgData name="Justin Vacquerie" userId="968f4b965d9c7392" providerId="LiveId" clId="{526188E3-E8A4-4A57-A300-7FF11E2674B9}" dt="2024-04-25T19:56:07.528" v="157" actId="478"/>
          <ac:spMkLst>
            <pc:docMk/>
            <pc:sldMk cId="1314514009" sldId="445"/>
            <ac:spMk id="86" creationId="{E0E6FD21-12FB-3963-9FEE-AD522349F280}"/>
          </ac:spMkLst>
        </pc:spChg>
        <pc:spChg chg="add mod">
          <ac:chgData name="Justin Vacquerie" userId="968f4b965d9c7392" providerId="LiveId" clId="{526188E3-E8A4-4A57-A300-7FF11E2674B9}" dt="2024-04-25T19:55:49.731" v="151"/>
          <ac:spMkLst>
            <pc:docMk/>
            <pc:sldMk cId="1314514009" sldId="445"/>
            <ac:spMk id="87" creationId="{6B1D0880-C075-7C11-638D-9D2EE7A95454}"/>
          </ac:spMkLst>
        </pc:spChg>
        <pc:spChg chg="add mod">
          <ac:chgData name="Justin Vacquerie" userId="968f4b965d9c7392" providerId="LiveId" clId="{526188E3-E8A4-4A57-A300-7FF11E2674B9}" dt="2024-04-25T19:55:49.731" v="151"/>
          <ac:spMkLst>
            <pc:docMk/>
            <pc:sldMk cId="1314514009" sldId="445"/>
            <ac:spMk id="88" creationId="{4CBD2642-D087-1FF8-1579-237B6DE41824}"/>
          </ac:spMkLst>
        </pc:spChg>
        <pc:spChg chg="add mod">
          <ac:chgData name="Justin Vacquerie" userId="968f4b965d9c7392" providerId="LiveId" clId="{526188E3-E8A4-4A57-A300-7FF11E2674B9}" dt="2024-04-25T19:55:49.731" v="151"/>
          <ac:spMkLst>
            <pc:docMk/>
            <pc:sldMk cId="1314514009" sldId="445"/>
            <ac:spMk id="89" creationId="{038D2B11-90CB-9DA9-E12E-8E134BAB0F5D}"/>
          </ac:spMkLst>
        </pc:spChg>
        <pc:spChg chg="add mod">
          <ac:chgData name="Justin Vacquerie" userId="968f4b965d9c7392" providerId="LiveId" clId="{526188E3-E8A4-4A57-A300-7FF11E2674B9}" dt="2024-04-25T19:55:49.731" v="151"/>
          <ac:spMkLst>
            <pc:docMk/>
            <pc:sldMk cId="1314514009" sldId="445"/>
            <ac:spMk id="90" creationId="{BBB3EECF-79F5-490C-F726-3DFC968F7C5F}"/>
          </ac:spMkLst>
        </pc:spChg>
        <pc:spChg chg="add mod">
          <ac:chgData name="Justin Vacquerie" userId="968f4b965d9c7392" providerId="LiveId" clId="{526188E3-E8A4-4A57-A300-7FF11E2674B9}" dt="2024-04-25T19:55:49.731" v="151"/>
          <ac:spMkLst>
            <pc:docMk/>
            <pc:sldMk cId="1314514009" sldId="445"/>
            <ac:spMk id="91" creationId="{32EBB388-FD16-FE8A-B70F-B45510FBF305}"/>
          </ac:spMkLst>
        </pc:spChg>
        <pc:spChg chg="add mod">
          <ac:chgData name="Justin Vacquerie" userId="968f4b965d9c7392" providerId="LiveId" clId="{526188E3-E8A4-4A57-A300-7FF11E2674B9}" dt="2024-04-25T19:55:49.731" v="151"/>
          <ac:spMkLst>
            <pc:docMk/>
            <pc:sldMk cId="1314514009" sldId="445"/>
            <ac:spMk id="92" creationId="{B66C1BCD-AA49-E55F-2037-E1EA20269409}"/>
          </ac:spMkLst>
        </pc:spChg>
        <pc:spChg chg="add mod">
          <ac:chgData name="Justin Vacquerie" userId="968f4b965d9c7392" providerId="LiveId" clId="{526188E3-E8A4-4A57-A300-7FF11E2674B9}" dt="2024-04-25T19:55:49.731" v="151"/>
          <ac:spMkLst>
            <pc:docMk/>
            <pc:sldMk cId="1314514009" sldId="445"/>
            <ac:spMk id="93" creationId="{BE9B1831-57BC-3617-E67A-72AB20C27E57}"/>
          </ac:spMkLst>
        </pc:spChg>
        <pc:spChg chg="add mod">
          <ac:chgData name="Justin Vacquerie" userId="968f4b965d9c7392" providerId="LiveId" clId="{526188E3-E8A4-4A57-A300-7FF11E2674B9}" dt="2024-04-25T19:55:49.731" v="151"/>
          <ac:spMkLst>
            <pc:docMk/>
            <pc:sldMk cId="1314514009" sldId="445"/>
            <ac:spMk id="94" creationId="{EC88AECF-CD7A-7D05-BA52-C9B876F372C2}"/>
          </ac:spMkLst>
        </pc:spChg>
        <pc:grpChg chg="add del mod">
          <ac:chgData name="Justin Vacquerie" userId="968f4b965d9c7392" providerId="LiveId" clId="{526188E3-E8A4-4A57-A300-7FF11E2674B9}" dt="2024-04-25T19:56:10.209" v="158" actId="478"/>
          <ac:grpSpMkLst>
            <pc:docMk/>
            <pc:sldMk cId="1314514009" sldId="445"/>
            <ac:grpSpMk id="11" creationId="{7F7A1174-33AE-7344-203D-2E0356F715D1}"/>
          </ac:grpSpMkLst>
        </pc:grpChg>
        <pc:grpChg chg="add del mod">
          <ac:chgData name="Justin Vacquerie" userId="968f4b965d9c7392" providerId="LiveId" clId="{526188E3-E8A4-4A57-A300-7FF11E2674B9}" dt="2024-04-25T19:56:17.590" v="159" actId="478"/>
          <ac:grpSpMkLst>
            <pc:docMk/>
            <pc:sldMk cId="1314514009" sldId="445"/>
            <ac:grpSpMk id="12" creationId="{21DDC40F-8859-22F0-55C9-F55CB05129D9}"/>
          </ac:grpSpMkLst>
        </pc:grpChg>
        <pc:grpChg chg="add del mod">
          <ac:chgData name="Justin Vacquerie" userId="968f4b965d9c7392" providerId="LiveId" clId="{526188E3-E8A4-4A57-A300-7FF11E2674B9}" dt="2024-04-25T19:56:03.758" v="156" actId="478"/>
          <ac:grpSpMkLst>
            <pc:docMk/>
            <pc:sldMk cId="1314514009" sldId="445"/>
            <ac:grpSpMk id="13" creationId="{A4B43176-60FD-6BAB-C66B-8155E4FE8BC3}"/>
          </ac:grpSpMkLst>
        </pc:grpChg>
        <pc:grpChg chg="add del mod">
          <ac:chgData name="Justin Vacquerie" userId="968f4b965d9c7392" providerId="LiveId" clId="{526188E3-E8A4-4A57-A300-7FF11E2674B9}" dt="2024-04-25T19:56:00.459" v="155" actId="478"/>
          <ac:grpSpMkLst>
            <pc:docMk/>
            <pc:sldMk cId="1314514009" sldId="445"/>
            <ac:grpSpMk id="14" creationId="{7EB1042E-D888-04A7-B254-75038D7C9C65}"/>
          </ac:grpSpMkLst>
        </pc:grpChg>
        <pc:grpChg chg="add del mod">
          <ac:chgData name="Justin Vacquerie" userId="968f4b965d9c7392" providerId="LiveId" clId="{526188E3-E8A4-4A57-A300-7FF11E2674B9}" dt="2024-04-25T19:55:59.114" v="154" actId="478"/>
          <ac:grpSpMkLst>
            <pc:docMk/>
            <pc:sldMk cId="1314514009" sldId="445"/>
            <ac:grpSpMk id="15" creationId="{7EFB42C3-B399-7984-4918-3F432242D372}"/>
          </ac:grpSpMkLst>
        </pc:grpChg>
        <pc:grpChg chg="add del mod">
          <ac:chgData name="Justin Vacquerie" userId="968f4b965d9c7392" providerId="LiveId" clId="{526188E3-E8A4-4A57-A300-7FF11E2674B9}" dt="2024-04-25T19:55:56.374" v="153" actId="478"/>
          <ac:grpSpMkLst>
            <pc:docMk/>
            <pc:sldMk cId="1314514009" sldId="445"/>
            <ac:grpSpMk id="16" creationId="{99762C07-7FB4-128A-9E2C-17B2BDE52784}"/>
          </ac:grpSpMkLst>
        </pc:grpChg>
        <pc:grpChg chg="del">
          <ac:chgData name="Justin Vacquerie" userId="968f4b965d9c7392" providerId="LiveId" clId="{526188E3-E8A4-4A57-A300-7FF11E2674B9}" dt="2024-04-25T19:54:37.915" v="77" actId="478"/>
          <ac:grpSpMkLst>
            <pc:docMk/>
            <pc:sldMk cId="1314514009" sldId="445"/>
            <ac:grpSpMk id="19" creationId="{16826CD3-99FB-F281-2299-38B056C43DF8}"/>
          </ac:grpSpMkLst>
        </pc:grpChg>
        <pc:grpChg chg="add del mod">
          <ac:chgData name="Justin Vacquerie" userId="968f4b965d9c7392" providerId="LiveId" clId="{526188E3-E8A4-4A57-A300-7FF11E2674B9}" dt="2024-04-25T20:00:52.585" v="187" actId="478"/>
          <ac:grpSpMkLst>
            <pc:docMk/>
            <pc:sldMk cId="1314514009" sldId="445"/>
            <ac:grpSpMk id="62" creationId="{E2A7C88F-FBEC-5911-9AF7-8A56936525BE}"/>
          </ac:grpSpMkLst>
        </pc:grpChg>
        <pc:grpChg chg="add mod">
          <ac:chgData name="Justin Vacquerie" userId="968f4b965d9c7392" providerId="LiveId" clId="{526188E3-E8A4-4A57-A300-7FF11E2674B9}" dt="2024-04-25T19:59:22.387" v="175" actId="1076"/>
          <ac:grpSpMkLst>
            <pc:docMk/>
            <pc:sldMk cId="1314514009" sldId="445"/>
            <ac:grpSpMk id="72" creationId="{BC2434D3-1930-772C-EB00-063E9E485B84}"/>
          </ac:grpSpMkLst>
        </pc:grpChg>
        <pc:grpChg chg="add del mod">
          <ac:chgData name="Justin Vacquerie" userId="968f4b965d9c7392" providerId="LiveId" clId="{526188E3-E8A4-4A57-A300-7FF11E2674B9}" dt="2024-04-25T19:56:20.507" v="160" actId="478"/>
          <ac:grpSpMkLst>
            <pc:docMk/>
            <pc:sldMk cId="1314514009" sldId="445"/>
            <ac:grpSpMk id="74" creationId="{A6EC4012-4262-D9A7-69C7-F0FC15DC9DC8}"/>
          </ac:grpSpMkLst>
        </pc:grpChg>
        <pc:grpChg chg="add mod">
          <ac:chgData name="Justin Vacquerie" userId="968f4b965d9c7392" providerId="LiveId" clId="{526188E3-E8A4-4A57-A300-7FF11E2674B9}" dt="2024-04-25T19:55:49.731" v="151"/>
          <ac:grpSpMkLst>
            <pc:docMk/>
            <pc:sldMk cId="1314514009" sldId="445"/>
            <ac:grpSpMk id="77" creationId="{7C5DD4F8-67A4-00E4-C036-ED1826097115}"/>
          </ac:grpSpMkLst>
        </pc:grpChg>
        <pc:cxnChg chg="add mod">
          <ac:chgData name="Justin Vacquerie" userId="968f4b965d9c7392" providerId="LiveId" clId="{526188E3-E8A4-4A57-A300-7FF11E2674B9}" dt="2024-04-25T20:02:04.572" v="211" actId="20577"/>
          <ac:cxnSpMkLst>
            <pc:docMk/>
            <pc:sldMk cId="1314514009" sldId="445"/>
            <ac:cxnSpMk id="60" creationId="{C3A5E8F0-61AD-6B8E-D065-07C13026AACF}"/>
          </ac:cxnSpMkLst>
        </pc:cxnChg>
        <pc:cxnChg chg="add mod">
          <ac:chgData name="Justin Vacquerie" userId="968f4b965d9c7392" providerId="LiveId" clId="{526188E3-E8A4-4A57-A300-7FF11E2674B9}" dt="2024-04-25T19:55:49.731" v="151"/>
          <ac:cxnSpMkLst>
            <pc:docMk/>
            <pc:sldMk cId="1314514009" sldId="445"/>
            <ac:cxnSpMk id="61" creationId="{0A9FC02A-ABD9-BB65-C8C7-36C1821D444D}"/>
          </ac:cxnSpMkLst>
        </pc:cxnChg>
        <pc:cxnChg chg="add mod">
          <ac:chgData name="Justin Vacquerie" userId="968f4b965d9c7392" providerId="LiveId" clId="{526188E3-E8A4-4A57-A300-7FF11E2674B9}" dt="2024-04-25T19:55:49.731" v="151"/>
          <ac:cxnSpMkLst>
            <pc:docMk/>
            <pc:sldMk cId="1314514009" sldId="445"/>
            <ac:cxnSpMk id="63" creationId="{E009A223-2B9B-8084-DB8A-733003214E72}"/>
          </ac:cxnSpMkLst>
        </pc:cxnChg>
        <pc:cxnChg chg="add mod">
          <ac:chgData name="Justin Vacquerie" userId="968f4b965d9c7392" providerId="LiveId" clId="{526188E3-E8A4-4A57-A300-7FF11E2674B9}" dt="2024-04-25T19:59:52.886" v="180" actId="14100"/>
          <ac:cxnSpMkLst>
            <pc:docMk/>
            <pc:sldMk cId="1314514009" sldId="445"/>
            <ac:cxnSpMk id="64" creationId="{948CB98F-579D-CBC4-A6BC-AA8CFE41DE5F}"/>
          </ac:cxnSpMkLst>
        </pc:cxnChg>
        <pc:cxnChg chg="add mod">
          <ac:chgData name="Justin Vacquerie" userId="968f4b965d9c7392" providerId="LiveId" clId="{526188E3-E8A4-4A57-A300-7FF11E2674B9}" dt="2024-04-25T19:55:49.731" v="151"/>
          <ac:cxnSpMkLst>
            <pc:docMk/>
            <pc:sldMk cId="1314514009" sldId="445"/>
            <ac:cxnSpMk id="65" creationId="{5393E16A-B40A-A3C2-E4AE-74FF11CC250B}"/>
          </ac:cxnSpMkLst>
        </pc:cxnChg>
        <pc:cxnChg chg="add mod">
          <ac:chgData name="Justin Vacquerie" userId="968f4b965d9c7392" providerId="LiveId" clId="{526188E3-E8A4-4A57-A300-7FF11E2674B9}" dt="2024-04-25T19:55:49.731" v="151"/>
          <ac:cxnSpMkLst>
            <pc:docMk/>
            <pc:sldMk cId="1314514009" sldId="445"/>
            <ac:cxnSpMk id="69" creationId="{8BD39E8F-8B95-0527-4837-406848BB801B}"/>
          </ac:cxnSpMkLst>
        </pc:cxnChg>
        <pc:cxnChg chg="add mod">
          <ac:chgData name="Justin Vacquerie" userId="968f4b965d9c7392" providerId="LiveId" clId="{526188E3-E8A4-4A57-A300-7FF11E2674B9}" dt="2024-04-25T19:55:49.731" v="151"/>
          <ac:cxnSpMkLst>
            <pc:docMk/>
            <pc:sldMk cId="1314514009" sldId="445"/>
            <ac:cxnSpMk id="70" creationId="{3E93B475-02BF-B04E-2820-ABDCF4D32A49}"/>
          </ac:cxnSpMkLst>
        </pc:cxnChg>
        <pc:cxnChg chg="add mod">
          <ac:chgData name="Justin Vacquerie" userId="968f4b965d9c7392" providerId="LiveId" clId="{526188E3-E8A4-4A57-A300-7FF11E2674B9}" dt="2024-04-25T19:55:49.731" v="151"/>
          <ac:cxnSpMkLst>
            <pc:docMk/>
            <pc:sldMk cId="1314514009" sldId="445"/>
            <ac:cxnSpMk id="78" creationId="{221FB249-BEFA-BB69-D636-F3D56B5B1FA8}"/>
          </ac:cxnSpMkLst>
        </pc:cxnChg>
        <pc:cxnChg chg="add mod">
          <ac:chgData name="Justin Vacquerie" userId="968f4b965d9c7392" providerId="LiveId" clId="{526188E3-E8A4-4A57-A300-7FF11E2674B9}" dt="2024-04-25T19:55:49.731" v="151"/>
          <ac:cxnSpMkLst>
            <pc:docMk/>
            <pc:sldMk cId="1314514009" sldId="445"/>
            <ac:cxnSpMk id="80" creationId="{856B86E5-B846-129A-5F2E-E6F907155417}"/>
          </ac:cxnSpMkLst>
        </pc:cxnChg>
        <pc:cxnChg chg="add del mod topLvl">
          <ac:chgData name="Justin Vacquerie" userId="968f4b965d9c7392" providerId="LiveId" clId="{526188E3-E8A4-4A57-A300-7FF11E2674B9}" dt="2024-04-25T20:00:54.816" v="188" actId="478"/>
          <ac:cxnSpMkLst>
            <pc:docMk/>
            <pc:sldMk cId="1314514009" sldId="445"/>
            <ac:cxnSpMk id="81" creationId="{63F09692-E789-1C3D-9FE4-10146D5168BC}"/>
          </ac:cxnSpMkLst>
        </pc:cxnChg>
        <pc:cxnChg chg="add del mod topLvl">
          <ac:chgData name="Justin Vacquerie" userId="968f4b965d9c7392" providerId="LiveId" clId="{526188E3-E8A4-4A57-A300-7FF11E2674B9}" dt="2024-04-25T20:00:52.585" v="187" actId="478"/>
          <ac:cxnSpMkLst>
            <pc:docMk/>
            <pc:sldMk cId="1314514009" sldId="445"/>
            <ac:cxnSpMk id="82" creationId="{38B86A24-BCCE-9901-BCAA-C703FD0CDED3}"/>
          </ac:cxnSpMkLst>
        </pc:cxnChg>
      </pc:sldChg>
      <pc:sldChg chg="del">
        <pc:chgData name="Justin Vacquerie" userId="968f4b965d9c7392" providerId="LiveId" clId="{526188E3-E8A4-4A57-A300-7FF11E2674B9}" dt="2024-04-25T20:07:59.598" v="680" actId="47"/>
        <pc:sldMkLst>
          <pc:docMk/>
          <pc:sldMk cId="377472839" sldId="455"/>
        </pc:sldMkLst>
      </pc:sldChg>
      <pc:sldChg chg="add del">
        <pc:chgData name="Justin Vacquerie" userId="968f4b965d9c7392" providerId="LiveId" clId="{526188E3-E8A4-4A57-A300-7FF11E2674B9}" dt="2024-04-25T20:08:09.412" v="685" actId="47"/>
        <pc:sldMkLst>
          <pc:docMk/>
          <pc:sldMk cId="2392031633" sldId="457"/>
        </pc:sldMkLst>
      </pc:sldChg>
      <pc:sldChg chg="delSp modSp mod delAnim modNotesTx">
        <pc:chgData name="Justin Vacquerie" userId="968f4b965d9c7392" providerId="LiveId" clId="{526188E3-E8A4-4A57-A300-7FF11E2674B9}" dt="2024-04-25T20:04:45.476" v="367" actId="20577"/>
        <pc:sldMkLst>
          <pc:docMk/>
          <pc:sldMk cId="3731666523" sldId="464"/>
        </pc:sldMkLst>
        <pc:spChg chg="del">
          <ac:chgData name="Justin Vacquerie" userId="968f4b965d9c7392" providerId="LiveId" clId="{526188E3-E8A4-4A57-A300-7FF11E2674B9}" dt="2024-04-25T20:04:07.113" v="258" actId="478"/>
          <ac:spMkLst>
            <pc:docMk/>
            <pc:sldMk cId="3731666523" sldId="464"/>
            <ac:spMk id="6" creationId="{0F89A484-7886-2F74-222E-062967794140}"/>
          </ac:spMkLst>
        </pc:spChg>
        <pc:spChg chg="mod">
          <ac:chgData name="Justin Vacquerie" userId="968f4b965d9c7392" providerId="LiveId" clId="{526188E3-E8A4-4A57-A300-7FF11E2674B9}" dt="2024-04-25T20:04:45.476" v="367" actId="20577"/>
          <ac:spMkLst>
            <pc:docMk/>
            <pc:sldMk cId="3731666523" sldId="464"/>
            <ac:spMk id="8" creationId="{E8AB1B43-3027-5263-D7EF-375F8DA705A4}"/>
          </ac:spMkLst>
        </pc:spChg>
        <pc:spChg chg="del">
          <ac:chgData name="Justin Vacquerie" userId="968f4b965d9c7392" providerId="LiveId" clId="{526188E3-E8A4-4A57-A300-7FF11E2674B9}" dt="2024-04-25T20:04:10.058" v="259" actId="478"/>
          <ac:spMkLst>
            <pc:docMk/>
            <pc:sldMk cId="3731666523" sldId="464"/>
            <ac:spMk id="11" creationId="{B55656E6-DA35-0640-5A0A-AF497244C874}"/>
          </ac:spMkLst>
        </pc:spChg>
        <pc:spChg chg="del">
          <ac:chgData name="Justin Vacquerie" userId="968f4b965d9c7392" providerId="LiveId" clId="{526188E3-E8A4-4A57-A300-7FF11E2674B9}" dt="2024-04-25T20:04:11.690" v="260" actId="478"/>
          <ac:spMkLst>
            <pc:docMk/>
            <pc:sldMk cId="3731666523" sldId="464"/>
            <ac:spMk id="14" creationId="{A20ACEE2-5CD3-3397-2096-219186BE98FE}"/>
          </ac:spMkLst>
        </pc:spChg>
        <pc:spChg chg="mod">
          <ac:chgData name="Justin Vacquerie" userId="968f4b965d9c7392" providerId="LiveId" clId="{526188E3-E8A4-4A57-A300-7FF11E2674B9}" dt="2024-04-25T20:04:14.991" v="261" actId="1076"/>
          <ac:spMkLst>
            <pc:docMk/>
            <pc:sldMk cId="3731666523" sldId="464"/>
            <ac:spMk id="15" creationId="{30FDF7A4-1BD9-4B71-E79E-0E2A2D7A01CE}"/>
          </ac:spMkLst>
        </pc:spChg>
        <pc:picChg chg="del">
          <ac:chgData name="Justin Vacquerie" userId="968f4b965d9c7392" providerId="LiveId" clId="{526188E3-E8A4-4A57-A300-7FF11E2674B9}" dt="2024-04-25T19:54:15.509" v="72" actId="478"/>
          <ac:picMkLst>
            <pc:docMk/>
            <pc:sldMk cId="3731666523" sldId="464"/>
            <ac:picMk id="7" creationId="{6EB3F47F-C46D-B2D6-195D-07B1084566D3}"/>
          </ac:picMkLst>
        </pc:picChg>
      </pc:sldChg>
      <pc:sldChg chg="add del modNotesTx">
        <pc:chgData name="Justin Vacquerie" userId="968f4b965d9c7392" providerId="LiveId" clId="{526188E3-E8A4-4A57-A300-7FF11E2674B9}" dt="2024-04-25T20:08:54.316" v="707" actId="20577"/>
        <pc:sldMkLst>
          <pc:docMk/>
          <pc:sldMk cId="581102438" sldId="466"/>
        </pc:sldMkLst>
      </pc:sldChg>
      <pc:sldChg chg="modNotesTx">
        <pc:chgData name="Justin Vacquerie" userId="968f4b965d9c7392" providerId="LiveId" clId="{526188E3-E8A4-4A57-A300-7FF11E2674B9}" dt="2024-04-25T20:08:50.373" v="706" actId="20577"/>
        <pc:sldMkLst>
          <pc:docMk/>
          <pc:sldMk cId="2287635777" sldId="467"/>
        </pc:sldMkLst>
      </pc:sldChg>
      <pc:sldChg chg="del">
        <pc:chgData name="Justin Vacquerie" userId="968f4b965d9c7392" providerId="LiveId" clId="{526188E3-E8A4-4A57-A300-7FF11E2674B9}" dt="2024-04-25T20:08:21.995" v="693" actId="47"/>
        <pc:sldMkLst>
          <pc:docMk/>
          <pc:sldMk cId="2386199087" sldId="469"/>
        </pc:sldMkLst>
      </pc:sldChg>
      <pc:sldChg chg="del">
        <pc:chgData name="Justin Vacquerie" userId="968f4b965d9c7392" providerId="LiveId" clId="{526188E3-E8A4-4A57-A300-7FF11E2674B9}" dt="2024-04-25T20:08:13.496" v="687" actId="47"/>
        <pc:sldMkLst>
          <pc:docMk/>
          <pc:sldMk cId="796438785" sldId="470"/>
        </pc:sldMkLst>
      </pc:sldChg>
      <pc:sldChg chg="del">
        <pc:chgData name="Justin Vacquerie" userId="968f4b965d9c7392" providerId="LiveId" clId="{526188E3-E8A4-4A57-A300-7FF11E2674B9}" dt="2024-04-25T20:07:51.557" v="673" actId="47"/>
        <pc:sldMkLst>
          <pc:docMk/>
          <pc:sldMk cId="3312245219" sldId="471"/>
        </pc:sldMkLst>
      </pc:sldChg>
      <pc:sldChg chg="del">
        <pc:chgData name="Justin Vacquerie" userId="968f4b965d9c7392" providerId="LiveId" clId="{526188E3-E8A4-4A57-A300-7FF11E2674B9}" dt="2024-04-25T20:07:52.392" v="674" actId="47"/>
        <pc:sldMkLst>
          <pc:docMk/>
          <pc:sldMk cId="898924428" sldId="472"/>
        </pc:sldMkLst>
      </pc:sldChg>
      <pc:sldChg chg="del">
        <pc:chgData name="Justin Vacquerie" userId="968f4b965d9c7392" providerId="LiveId" clId="{526188E3-E8A4-4A57-A300-7FF11E2674B9}" dt="2024-04-25T20:07:53.744" v="675" actId="47"/>
        <pc:sldMkLst>
          <pc:docMk/>
          <pc:sldMk cId="955325394" sldId="473"/>
        </pc:sldMkLst>
      </pc:sldChg>
      <pc:sldChg chg="del">
        <pc:chgData name="Justin Vacquerie" userId="968f4b965d9c7392" providerId="LiveId" clId="{526188E3-E8A4-4A57-A300-7FF11E2674B9}" dt="2024-04-25T20:07:54.486" v="676" actId="47"/>
        <pc:sldMkLst>
          <pc:docMk/>
          <pc:sldMk cId="970525911" sldId="474"/>
        </pc:sldMkLst>
      </pc:sldChg>
      <pc:sldChg chg="del">
        <pc:chgData name="Justin Vacquerie" userId="968f4b965d9c7392" providerId="LiveId" clId="{526188E3-E8A4-4A57-A300-7FF11E2674B9}" dt="2024-04-25T20:07:56.900" v="678" actId="47"/>
        <pc:sldMkLst>
          <pc:docMk/>
          <pc:sldMk cId="982697817" sldId="475"/>
        </pc:sldMkLst>
      </pc:sldChg>
      <pc:sldChg chg="del">
        <pc:chgData name="Justin Vacquerie" userId="968f4b965d9c7392" providerId="LiveId" clId="{526188E3-E8A4-4A57-A300-7FF11E2674B9}" dt="2024-04-25T20:07:55.230" v="677" actId="47"/>
        <pc:sldMkLst>
          <pc:docMk/>
          <pc:sldMk cId="2675343734" sldId="476"/>
        </pc:sldMkLst>
      </pc:sldChg>
      <pc:sldChg chg="del">
        <pc:chgData name="Justin Vacquerie" userId="968f4b965d9c7392" providerId="LiveId" clId="{526188E3-E8A4-4A57-A300-7FF11E2674B9}" dt="2024-04-25T20:08:23.194" v="694" actId="47"/>
        <pc:sldMkLst>
          <pc:docMk/>
          <pc:sldMk cId="2923435169" sldId="477"/>
        </pc:sldMkLst>
      </pc:sldChg>
      <pc:sldChg chg="del">
        <pc:chgData name="Justin Vacquerie" userId="968f4b965d9c7392" providerId="LiveId" clId="{526188E3-E8A4-4A57-A300-7FF11E2674B9}" dt="2024-04-25T20:08:14.602" v="688" actId="47"/>
        <pc:sldMkLst>
          <pc:docMk/>
          <pc:sldMk cId="2025844119" sldId="478"/>
        </pc:sldMkLst>
      </pc:sldChg>
      <pc:sldChg chg="del">
        <pc:chgData name="Justin Vacquerie" userId="968f4b965d9c7392" providerId="LiveId" clId="{526188E3-E8A4-4A57-A300-7FF11E2674B9}" dt="2024-04-25T20:08:18.702" v="691" actId="47"/>
        <pc:sldMkLst>
          <pc:docMk/>
          <pc:sldMk cId="120190139" sldId="479"/>
        </pc:sldMkLst>
      </pc:sldChg>
      <pc:sldChg chg="del">
        <pc:chgData name="Justin Vacquerie" userId="968f4b965d9c7392" providerId="LiveId" clId="{526188E3-E8A4-4A57-A300-7FF11E2674B9}" dt="2024-04-25T20:08:16.037" v="689" actId="47"/>
        <pc:sldMkLst>
          <pc:docMk/>
          <pc:sldMk cId="4215037112" sldId="480"/>
        </pc:sldMkLst>
      </pc:sldChg>
      <pc:sldChg chg="del">
        <pc:chgData name="Justin Vacquerie" userId="968f4b965d9c7392" providerId="LiveId" clId="{526188E3-E8A4-4A57-A300-7FF11E2674B9}" dt="2024-04-25T20:08:26.659" v="696" actId="47"/>
        <pc:sldMkLst>
          <pc:docMk/>
          <pc:sldMk cId="994151706" sldId="482"/>
        </pc:sldMkLst>
      </pc:sldChg>
      <pc:sldChg chg="del">
        <pc:chgData name="Justin Vacquerie" userId="968f4b965d9c7392" providerId="LiveId" clId="{526188E3-E8A4-4A57-A300-7FF11E2674B9}" dt="2024-04-25T20:07:57.623" v="679" actId="47"/>
        <pc:sldMkLst>
          <pc:docMk/>
          <pc:sldMk cId="3453332337" sldId="483"/>
        </pc:sldMkLst>
      </pc:sldChg>
      <pc:sldChg chg="delSp modSp mod delAnim modNotesTx">
        <pc:chgData name="Justin Vacquerie" userId="968f4b965d9c7392" providerId="LiveId" clId="{526188E3-E8A4-4A57-A300-7FF11E2674B9}" dt="2024-04-25T20:08:45.041" v="705" actId="6549"/>
        <pc:sldMkLst>
          <pc:docMk/>
          <pc:sldMk cId="3819206255" sldId="484"/>
        </pc:sldMkLst>
        <pc:spChg chg="del mod">
          <ac:chgData name="Justin Vacquerie" userId="968f4b965d9c7392" providerId="LiveId" clId="{526188E3-E8A4-4A57-A300-7FF11E2674B9}" dt="2024-04-25T20:08:39.032" v="702" actId="478"/>
          <ac:spMkLst>
            <pc:docMk/>
            <pc:sldMk cId="3819206255" sldId="484"/>
            <ac:spMk id="5" creationId="{0C82D828-7A38-AA16-FF71-3D8313346C6B}"/>
          </ac:spMkLst>
        </pc:spChg>
        <pc:spChg chg="del">
          <ac:chgData name="Justin Vacquerie" userId="968f4b965d9c7392" providerId="LiveId" clId="{526188E3-E8A4-4A57-A300-7FF11E2674B9}" dt="2024-04-25T20:08:41.975" v="704" actId="478"/>
          <ac:spMkLst>
            <pc:docMk/>
            <pc:sldMk cId="3819206255" sldId="484"/>
            <ac:spMk id="6" creationId="{9ED2D6A1-4EE9-46DE-A612-191381845B2F}"/>
          </ac:spMkLst>
        </pc:spChg>
        <pc:cxnChg chg="del">
          <ac:chgData name="Justin Vacquerie" userId="968f4b965d9c7392" providerId="LiveId" clId="{526188E3-E8A4-4A57-A300-7FF11E2674B9}" dt="2024-04-25T20:08:40.032" v="703" actId="478"/>
          <ac:cxnSpMkLst>
            <pc:docMk/>
            <pc:sldMk cId="3819206255" sldId="484"/>
            <ac:cxnSpMk id="7" creationId="{32A2B776-BD02-7934-18CB-43E3DFEF2CC0}"/>
          </ac:cxnSpMkLst>
        </pc:cxnChg>
      </pc:sldChg>
      <pc:sldChg chg="del">
        <pc:chgData name="Justin Vacquerie" userId="968f4b965d9c7392" providerId="LiveId" clId="{526188E3-E8A4-4A57-A300-7FF11E2674B9}" dt="2024-04-25T20:08:29.804" v="698" actId="47"/>
        <pc:sldMkLst>
          <pc:docMk/>
          <pc:sldMk cId="3011333609" sldId="485"/>
        </pc:sldMkLst>
      </pc:sldChg>
      <pc:sldChg chg="del">
        <pc:chgData name="Justin Vacquerie" userId="968f4b965d9c7392" providerId="LiveId" clId="{526188E3-E8A4-4A57-A300-7FF11E2674B9}" dt="2024-04-25T20:08:11.965" v="686" actId="47"/>
        <pc:sldMkLst>
          <pc:docMk/>
          <pc:sldMk cId="1942663804" sldId="486"/>
        </pc:sldMkLst>
      </pc:sldChg>
      <pc:sldChg chg="del">
        <pc:chgData name="Justin Vacquerie" userId="968f4b965d9c7392" providerId="LiveId" clId="{526188E3-E8A4-4A57-A300-7FF11E2674B9}" dt="2024-04-25T20:08:16.988" v="690" actId="47"/>
        <pc:sldMkLst>
          <pc:docMk/>
          <pc:sldMk cId="418808160" sldId="488"/>
        </pc:sldMkLst>
      </pc:sldChg>
      <pc:sldChg chg="del">
        <pc:chgData name="Justin Vacquerie" userId="968f4b965d9c7392" providerId="LiveId" clId="{526188E3-E8A4-4A57-A300-7FF11E2674B9}" dt="2024-04-25T20:08:30.936" v="699" actId="47"/>
        <pc:sldMkLst>
          <pc:docMk/>
          <pc:sldMk cId="2117061429" sldId="491"/>
        </pc:sldMkLst>
      </pc:sldChg>
      <pc:sldChg chg="del">
        <pc:chgData name="Justin Vacquerie" userId="968f4b965d9c7392" providerId="LiveId" clId="{526188E3-E8A4-4A57-A300-7FF11E2674B9}" dt="2024-04-25T20:08:31.709" v="700" actId="47"/>
        <pc:sldMkLst>
          <pc:docMk/>
          <pc:sldMk cId="3002491363" sldId="492"/>
        </pc:sldMkLst>
      </pc:sldChg>
      <pc:sldChg chg="del">
        <pc:chgData name="Justin Vacquerie" userId="968f4b965d9c7392" providerId="LiveId" clId="{526188E3-E8A4-4A57-A300-7FF11E2674B9}" dt="2024-04-25T20:08:25.110" v="695" actId="47"/>
        <pc:sldMkLst>
          <pc:docMk/>
          <pc:sldMk cId="3734336298" sldId="493"/>
        </pc:sldMkLst>
      </pc:sldChg>
      <pc:sldChg chg="del">
        <pc:chgData name="Justin Vacquerie" userId="968f4b965d9c7392" providerId="LiveId" clId="{526188E3-E8A4-4A57-A300-7FF11E2674B9}" dt="2024-04-25T20:08:21" v="692" actId="47"/>
        <pc:sldMkLst>
          <pc:docMk/>
          <pc:sldMk cId="2974479669" sldId="494"/>
        </pc:sldMkLst>
      </pc:sldChg>
      <pc:sldChg chg="del">
        <pc:chgData name="Justin Vacquerie" userId="968f4b965d9c7392" providerId="LiveId" clId="{526188E3-E8A4-4A57-A300-7FF11E2674B9}" dt="2024-04-25T20:08:28.029" v="697" actId="47"/>
        <pc:sldMkLst>
          <pc:docMk/>
          <pc:sldMk cId="4150804646" sldId="495"/>
        </pc:sldMkLst>
      </pc:sldChg>
      <pc:sldChg chg="addSp delSp modSp add mod">
        <pc:chgData name="Justin Vacquerie" userId="968f4b965d9c7392" providerId="LiveId" clId="{526188E3-E8A4-4A57-A300-7FF11E2674B9}" dt="2024-04-25T21:06:18.154" v="717" actId="1076"/>
        <pc:sldMkLst>
          <pc:docMk/>
          <pc:sldMk cId="3376293841" sldId="496"/>
        </pc:sldMkLst>
        <pc:spChg chg="mod">
          <ac:chgData name="Justin Vacquerie" userId="968f4b965d9c7392" providerId="LiveId" clId="{526188E3-E8A4-4A57-A300-7FF11E2674B9}" dt="2024-04-25T20:06:57.856" v="644" actId="20577"/>
          <ac:spMkLst>
            <pc:docMk/>
            <pc:sldMk cId="3376293841" sldId="496"/>
            <ac:spMk id="10" creationId="{1729C6A1-97C8-EDE7-D836-BB3AB5344E17}"/>
          </ac:spMkLst>
        </pc:spChg>
        <pc:spChg chg="del">
          <ac:chgData name="Justin Vacquerie" userId="968f4b965d9c7392" providerId="LiveId" clId="{526188E3-E8A4-4A57-A300-7FF11E2674B9}" dt="2024-04-25T20:07:08.947" v="649" actId="478"/>
          <ac:spMkLst>
            <pc:docMk/>
            <pc:sldMk cId="3376293841" sldId="496"/>
            <ac:spMk id="48" creationId="{17DDF380-F34E-0EA3-7804-F0AA308BDBD6}"/>
          </ac:spMkLst>
        </pc:spChg>
        <pc:spChg chg="del">
          <ac:chgData name="Justin Vacquerie" userId="968f4b965d9c7392" providerId="LiveId" clId="{526188E3-E8A4-4A57-A300-7FF11E2674B9}" dt="2024-04-25T20:07:10.923" v="650" actId="478"/>
          <ac:spMkLst>
            <pc:docMk/>
            <pc:sldMk cId="3376293841" sldId="496"/>
            <ac:spMk id="49" creationId="{34F5701B-89BD-9B99-AD6A-F55F090CFE89}"/>
          </ac:spMkLst>
        </pc:spChg>
        <pc:spChg chg="del">
          <ac:chgData name="Justin Vacquerie" userId="968f4b965d9c7392" providerId="LiveId" clId="{526188E3-E8A4-4A57-A300-7FF11E2674B9}" dt="2024-04-25T20:07:08.019" v="648" actId="478"/>
          <ac:spMkLst>
            <pc:docMk/>
            <pc:sldMk cId="3376293841" sldId="496"/>
            <ac:spMk id="50" creationId="{3D741C1F-540F-C728-B19B-A8BFA1433493}"/>
          </ac:spMkLst>
        </pc:spChg>
        <pc:spChg chg="del">
          <ac:chgData name="Justin Vacquerie" userId="968f4b965d9c7392" providerId="LiveId" clId="{526188E3-E8A4-4A57-A300-7FF11E2674B9}" dt="2024-04-25T20:07:17.626" v="655" actId="478"/>
          <ac:spMkLst>
            <pc:docMk/>
            <pc:sldMk cId="3376293841" sldId="496"/>
            <ac:spMk id="51" creationId="{64EF6A16-2BDD-5CAC-E5CC-C2418D1CCC4B}"/>
          </ac:spMkLst>
        </pc:spChg>
        <pc:spChg chg="del">
          <ac:chgData name="Justin Vacquerie" userId="968f4b965d9c7392" providerId="LiveId" clId="{526188E3-E8A4-4A57-A300-7FF11E2674B9}" dt="2024-04-25T20:07:03.203" v="645" actId="478"/>
          <ac:spMkLst>
            <pc:docMk/>
            <pc:sldMk cId="3376293841" sldId="496"/>
            <ac:spMk id="52" creationId="{2B01209B-6F46-434D-578A-1F3A89C6A341}"/>
          </ac:spMkLst>
        </pc:spChg>
        <pc:spChg chg="del">
          <ac:chgData name="Justin Vacquerie" userId="968f4b965d9c7392" providerId="LiveId" clId="{526188E3-E8A4-4A57-A300-7FF11E2674B9}" dt="2024-04-25T20:07:16.374" v="654" actId="478"/>
          <ac:spMkLst>
            <pc:docMk/>
            <pc:sldMk cId="3376293841" sldId="496"/>
            <ac:spMk id="53" creationId="{E064D65A-EC17-5A6C-CCAC-BF095D42F8F9}"/>
          </ac:spMkLst>
        </pc:spChg>
        <pc:spChg chg="del mod">
          <ac:chgData name="Justin Vacquerie" userId="968f4b965d9c7392" providerId="LiveId" clId="{526188E3-E8A4-4A57-A300-7FF11E2674B9}" dt="2024-04-25T20:07:13.704" v="653" actId="478"/>
          <ac:spMkLst>
            <pc:docMk/>
            <pc:sldMk cId="3376293841" sldId="496"/>
            <ac:spMk id="54" creationId="{A33644D9-B32C-FD16-D38A-A4398AA8F06F}"/>
          </ac:spMkLst>
        </pc:spChg>
        <pc:spChg chg="del">
          <ac:chgData name="Justin Vacquerie" userId="968f4b965d9c7392" providerId="LiveId" clId="{526188E3-E8A4-4A57-A300-7FF11E2674B9}" dt="2024-04-25T20:07:26.327" v="660" actId="478"/>
          <ac:spMkLst>
            <pc:docMk/>
            <pc:sldMk cId="3376293841" sldId="496"/>
            <ac:spMk id="55" creationId="{DCEEAC57-468E-4CA6-8B50-5A826A68E14A}"/>
          </ac:spMkLst>
        </pc:spChg>
        <pc:spChg chg="del">
          <ac:chgData name="Justin Vacquerie" userId="968f4b965d9c7392" providerId="LiveId" clId="{526188E3-E8A4-4A57-A300-7FF11E2674B9}" dt="2024-04-25T20:07:29.046" v="662" actId="478"/>
          <ac:spMkLst>
            <pc:docMk/>
            <pc:sldMk cId="3376293841" sldId="496"/>
            <ac:spMk id="56" creationId="{59B2F75E-04AF-B246-ED11-339A4293E28E}"/>
          </ac:spMkLst>
        </pc:spChg>
        <pc:spChg chg="del">
          <ac:chgData name="Justin Vacquerie" userId="968f4b965d9c7392" providerId="LiveId" clId="{526188E3-E8A4-4A57-A300-7FF11E2674B9}" dt="2024-04-25T20:07:37.326" v="667" actId="478"/>
          <ac:spMkLst>
            <pc:docMk/>
            <pc:sldMk cId="3376293841" sldId="496"/>
            <ac:spMk id="57" creationId="{28B33CBA-F554-78A0-1ABD-992A7D4C6E0A}"/>
          </ac:spMkLst>
        </pc:spChg>
        <pc:spChg chg="del">
          <ac:chgData name="Justin Vacquerie" userId="968f4b965d9c7392" providerId="LiveId" clId="{526188E3-E8A4-4A57-A300-7FF11E2674B9}" dt="2024-04-25T20:07:22.246" v="657" actId="478"/>
          <ac:spMkLst>
            <pc:docMk/>
            <pc:sldMk cId="3376293841" sldId="496"/>
            <ac:spMk id="58" creationId="{D0AE2C06-1FBC-ED4D-2573-4CB07CD52B96}"/>
          </ac:spMkLst>
        </pc:spChg>
        <pc:spChg chg="del">
          <ac:chgData name="Justin Vacquerie" userId="968f4b965d9c7392" providerId="LiveId" clId="{526188E3-E8A4-4A57-A300-7FF11E2674B9}" dt="2024-04-25T20:07:31.489" v="664" actId="478"/>
          <ac:spMkLst>
            <pc:docMk/>
            <pc:sldMk cId="3376293841" sldId="496"/>
            <ac:spMk id="59" creationId="{8746C188-F73D-519D-EA7F-E9ADD847CD30}"/>
          </ac:spMkLst>
        </pc:spChg>
        <pc:spChg chg="del">
          <ac:chgData name="Justin Vacquerie" userId="968f4b965d9c7392" providerId="LiveId" clId="{526188E3-E8A4-4A57-A300-7FF11E2674B9}" dt="2024-04-25T20:07:30.395" v="663" actId="478"/>
          <ac:spMkLst>
            <pc:docMk/>
            <pc:sldMk cId="3376293841" sldId="496"/>
            <ac:spMk id="66" creationId="{186BEF33-8935-F678-3C60-EF3E93CD3563}"/>
          </ac:spMkLst>
        </pc:spChg>
        <pc:spChg chg="del">
          <ac:chgData name="Justin Vacquerie" userId="968f4b965d9c7392" providerId="LiveId" clId="{526188E3-E8A4-4A57-A300-7FF11E2674B9}" dt="2024-04-25T20:07:23.590" v="658" actId="478"/>
          <ac:spMkLst>
            <pc:docMk/>
            <pc:sldMk cId="3376293841" sldId="496"/>
            <ac:spMk id="67" creationId="{97861099-2674-A9CE-2CDE-90CB29092489}"/>
          </ac:spMkLst>
        </pc:spChg>
        <pc:spChg chg="del">
          <ac:chgData name="Justin Vacquerie" userId="968f4b965d9c7392" providerId="LiveId" clId="{526188E3-E8A4-4A57-A300-7FF11E2674B9}" dt="2024-04-25T20:07:19.994" v="656" actId="478"/>
          <ac:spMkLst>
            <pc:docMk/>
            <pc:sldMk cId="3376293841" sldId="496"/>
            <ac:spMk id="68" creationId="{7F08B846-BD8E-D304-312C-4A74B7815323}"/>
          </ac:spMkLst>
        </pc:spChg>
        <pc:spChg chg="del">
          <ac:chgData name="Justin Vacquerie" userId="968f4b965d9c7392" providerId="LiveId" clId="{526188E3-E8A4-4A57-A300-7FF11E2674B9}" dt="2024-04-25T20:07:40.191" v="669" actId="478"/>
          <ac:spMkLst>
            <pc:docMk/>
            <pc:sldMk cId="3376293841" sldId="496"/>
            <ac:spMk id="71" creationId="{3781D013-70EA-E43A-5511-F6D10CFD7386}"/>
          </ac:spMkLst>
        </pc:spChg>
        <pc:spChg chg="del">
          <ac:chgData name="Justin Vacquerie" userId="968f4b965d9c7392" providerId="LiveId" clId="{526188E3-E8A4-4A57-A300-7FF11E2674B9}" dt="2024-04-25T20:07:05.219" v="646" actId="478"/>
          <ac:spMkLst>
            <pc:docMk/>
            <pc:sldMk cId="3376293841" sldId="496"/>
            <ac:spMk id="73" creationId="{6DC5A244-0F7A-C194-79C7-C3B8B653A294}"/>
          </ac:spMkLst>
        </pc:spChg>
        <pc:grpChg chg="del">
          <ac:chgData name="Justin Vacquerie" userId="968f4b965d9c7392" providerId="LiveId" clId="{526188E3-E8A4-4A57-A300-7FF11E2674B9}" dt="2024-04-25T20:07:41.154" v="670" actId="478"/>
          <ac:grpSpMkLst>
            <pc:docMk/>
            <pc:sldMk cId="3376293841" sldId="496"/>
            <ac:grpSpMk id="72" creationId="{BC2434D3-1930-772C-EB00-063E9E485B84}"/>
          </ac:grpSpMkLst>
        </pc:grpChg>
        <pc:cxnChg chg="add mod">
          <ac:chgData name="Justin Vacquerie" userId="968f4b965d9c7392" providerId="LiveId" clId="{526188E3-E8A4-4A57-A300-7FF11E2674B9}" dt="2024-04-25T21:06:08.166" v="714" actId="1076"/>
          <ac:cxnSpMkLst>
            <pc:docMk/>
            <pc:sldMk cId="3376293841" sldId="496"/>
            <ac:cxnSpMk id="6" creationId="{77C1AC80-7AF5-16C3-13BF-15D3A24AC01D}"/>
          </ac:cxnSpMkLst>
        </pc:cxnChg>
        <pc:cxnChg chg="add mod">
          <ac:chgData name="Justin Vacquerie" userId="968f4b965d9c7392" providerId="LiveId" clId="{526188E3-E8A4-4A57-A300-7FF11E2674B9}" dt="2024-04-25T21:06:18.154" v="717" actId="1076"/>
          <ac:cxnSpMkLst>
            <pc:docMk/>
            <pc:sldMk cId="3376293841" sldId="496"/>
            <ac:cxnSpMk id="12" creationId="{71BAF5D5-302D-D0DA-CF56-72F27D9C4801}"/>
          </ac:cxnSpMkLst>
        </pc:cxnChg>
        <pc:cxnChg chg="del mod">
          <ac:chgData name="Justin Vacquerie" userId="968f4b965d9c7392" providerId="LiveId" clId="{526188E3-E8A4-4A57-A300-7FF11E2674B9}" dt="2024-04-25T20:07:07.103" v="647" actId="478"/>
          <ac:cxnSpMkLst>
            <pc:docMk/>
            <pc:sldMk cId="3376293841" sldId="496"/>
            <ac:cxnSpMk id="60" creationId="{C3A5E8F0-61AD-6B8E-D065-07C13026AACF}"/>
          </ac:cxnSpMkLst>
        </pc:cxnChg>
        <pc:cxnChg chg="del">
          <ac:chgData name="Justin Vacquerie" userId="968f4b965d9c7392" providerId="LiveId" clId="{526188E3-E8A4-4A57-A300-7FF11E2674B9}" dt="2024-04-25T20:07:39.095" v="668" actId="478"/>
          <ac:cxnSpMkLst>
            <pc:docMk/>
            <pc:sldMk cId="3376293841" sldId="496"/>
            <ac:cxnSpMk id="61" creationId="{0A9FC02A-ABD9-BB65-C8C7-36C1821D444D}"/>
          </ac:cxnSpMkLst>
        </pc:cxnChg>
        <pc:cxnChg chg="del">
          <ac:chgData name="Justin Vacquerie" userId="968f4b965d9c7392" providerId="LiveId" clId="{526188E3-E8A4-4A57-A300-7FF11E2674B9}" dt="2024-04-25T20:07:27.530" v="661" actId="478"/>
          <ac:cxnSpMkLst>
            <pc:docMk/>
            <pc:sldMk cId="3376293841" sldId="496"/>
            <ac:cxnSpMk id="63" creationId="{E009A223-2B9B-8084-DB8A-733003214E72}"/>
          </ac:cxnSpMkLst>
        </pc:cxnChg>
        <pc:cxnChg chg="del">
          <ac:chgData name="Justin Vacquerie" userId="968f4b965d9c7392" providerId="LiveId" clId="{526188E3-E8A4-4A57-A300-7FF11E2674B9}" dt="2024-04-25T20:07:11.517" v="651" actId="478"/>
          <ac:cxnSpMkLst>
            <pc:docMk/>
            <pc:sldMk cId="3376293841" sldId="496"/>
            <ac:cxnSpMk id="64" creationId="{948CB98F-579D-CBC4-A6BC-AA8CFE41DE5F}"/>
          </ac:cxnSpMkLst>
        </pc:cxnChg>
        <pc:cxnChg chg="del">
          <ac:chgData name="Justin Vacquerie" userId="968f4b965d9c7392" providerId="LiveId" clId="{526188E3-E8A4-4A57-A300-7FF11E2674B9}" dt="2024-04-25T20:07:25.280" v="659" actId="478"/>
          <ac:cxnSpMkLst>
            <pc:docMk/>
            <pc:sldMk cId="3376293841" sldId="496"/>
            <ac:cxnSpMk id="65" creationId="{5393E16A-B40A-A3C2-E4AE-74FF11CC250B}"/>
          </ac:cxnSpMkLst>
        </pc:cxnChg>
        <pc:cxnChg chg="del">
          <ac:chgData name="Justin Vacquerie" userId="968f4b965d9c7392" providerId="LiveId" clId="{526188E3-E8A4-4A57-A300-7FF11E2674B9}" dt="2024-04-25T20:07:34.032" v="665" actId="478"/>
          <ac:cxnSpMkLst>
            <pc:docMk/>
            <pc:sldMk cId="3376293841" sldId="496"/>
            <ac:cxnSpMk id="69" creationId="{8BD39E8F-8B95-0527-4837-406848BB801B}"/>
          </ac:cxnSpMkLst>
        </pc:cxnChg>
        <pc:cxnChg chg="del">
          <ac:chgData name="Justin Vacquerie" userId="968f4b965d9c7392" providerId="LiveId" clId="{526188E3-E8A4-4A57-A300-7FF11E2674B9}" dt="2024-04-25T20:07:35.620" v="666" actId="478"/>
          <ac:cxnSpMkLst>
            <pc:docMk/>
            <pc:sldMk cId="3376293841" sldId="496"/>
            <ac:cxnSpMk id="70" creationId="{3E93B475-02BF-B04E-2820-ABDCF4D32A49}"/>
          </ac:cxnSpMkLst>
        </pc:cxnChg>
      </pc:sldChg>
      <pc:sldChg chg="add del">
        <pc:chgData name="Justin Vacquerie" userId="968f4b965d9c7392" providerId="LiveId" clId="{526188E3-E8A4-4A57-A300-7FF11E2674B9}" dt="2024-04-25T20:02:52.460" v="255" actId="47"/>
        <pc:sldMkLst>
          <pc:docMk/>
          <pc:sldMk cId="3990029205" sldId="496"/>
        </pc:sldMkLst>
      </pc:sldChg>
      <pc:sldChg chg="add del">
        <pc:chgData name="Justin Vacquerie" userId="968f4b965d9c7392" providerId="LiveId" clId="{526188E3-E8A4-4A57-A300-7FF11E2674B9}" dt="2024-04-25T20:07:46.106" v="671" actId="47"/>
        <pc:sldMkLst>
          <pc:docMk/>
          <pc:sldMk cId="1924307918" sldId="497"/>
        </pc:sldMkLst>
      </pc:sldChg>
      <pc:sldChg chg="modSp add mod">
        <pc:chgData name="Justin Vacquerie" userId="968f4b965d9c7392" providerId="LiveId" clId="{526188E3-E8A4-4A57-A300-7FF11E2674B9}" dt="2024-04-25T20:06:01.643" v="523" actId="20577"/>
        <pc:sldMkLst>
          <pc:docMk/>
          <pc:sldMk cId="283737863" sldId="498"/>
        </pc:sldMkLst>
        <pc:spChg chg="mod">
          <ac:chgData name="Justin Vacquerie" userId="968f4b965d9c7392" providerId="LiveId" clId="{526188E3-E8A4-4A57-A300-7FF11E2674B9}" dt="2024-04-25T20:06:01.643" v="523" actId="20577"/>
          <ac:spMkLst>
            <pc:docMk/>
            <pc:sldMk cId="283737863" sldId="498"/>
            <ac:spMk id="3" creationId="{565E494A-28B1-0814-2C3E-0D666B2118FA}"/>
          </ac:spMkLst>
        </pc:spChg>
        <pc:spChg chg="mod">
          <ac:chgData name="Justin Vacquerie" userId="968f4b965d9c7392" providerId="LiveId" clId="{526188E3-E8A4-4A57-A300-7FF11E2674B9}" dt="2024-04-25T20:05:13.735" v="383" actId="20577"/>
          <ac:spMkLst>
            <pc:docMk/>
            <pc:sldMk cId="283737863" sldId="498"/>
            <ac:spMk id="4" creationId="{D27DF719-8225-CEEE-A42E-892FDFD37D1E}"/>
          </ac:spMkLst>
        </pc:spChg>
      </pc:sldChg>
    </pc:docChg>
  </pc:docChgLst>
  <pc:docChgLst>
    <pc:chgData name="Justin Vacquerie" userId="968f4b965d9c7392" providerId="LiveId" clId="{A29D6A66-1017-4251-9070-077E92D0E8FC}"/>
    <pc:docChg chg="undo custSel addSld delSld modSld sldOrd addSection delSection modSection">
      <pc:chgData name="Justin Vacquerie" userId="968f4b965d9c7392" providerId="LiveId" clId="{A29D6A66-1017-4251-9070-077E92D0E8FC}" dt="2024-04-21T17:03:20.877" v="67389" actId="20577"/>
      <pc:docMkLst>
        <pc:docMk/>
      </pc:docMkLst>
      <pc:sldChg chg="modSp mod">
        <pc:chgData name="Justin Vacquerie" userId="968f4b965d9c7392" providerId="LiveId" clId="{A29D6A66-1017-4251-9070-077E92D0E8FC}" dt="2024-04-18T11:46:54.158" v="32349" actId="20577"/>
        <pc:sldMkLst>
          <pc:docMk/>
          <pc:sldMk cId="2625297165" sldId="305"/>
        </pc:sldMkLst>
        <pc:spChg chg="mod">
          <ac:chgData name="Justin Vacquerie" userId="968f4b965d9c7392" providerId="LiveId" clId="{A29D6A66-1017-4251-9070-077E92D0E8FC}" dt="2024-04-18T11:46:54.158" v="32349" actId="20577"/>
          <ac:spMkLst>
            <pc:docMk/>
            <pc:sldMk cId="2625297165" sldId="305"/>
            <ac:spMk id="7" creationId="{54E9E228-B02C-3941-B458-23CB2D67B476}"/>
          </ac:spMkLst>
        </pc:spChg>
      </pc:sldChg>
      <pc:sldChg chg="modSp mod">
        <pc:chgData name="Justin Vacquerie" userId="968f4b965d9c7392" providerId="LiveId" clId="{A29D6A66-1017-4251-9070-077E92D0E8FC}" dt="2024-04-19T09:16:38.574" v="35340" actId="404"/>
        <pc:sldMkLst>
          <pc:docMk/>
          <pc:sldMk cId="4285847947" sldId="375"/>
        </pc:sldMkLst>
        <pc:spChg chg="mod">
          <ac:chgData name="Justin Vacquerie" userId="968f4b965d9c7392" providerId="LiveId" clId="{A29D6A66-1017-4251-9070-077E92D0E8FC}" dt="2024-03-12T08:15:47.027" v="685" actId="313"/>
          <ac:spMkLst>
            <pc:docMk/>
            <pc:sldMk cId="4285847947" sldId="375"/>
            <ac:spMk id="5" creationId="{99516ACA-375D-1140-8EDA-CE04AAC75809}"/>
          </ac:spMkLst>
        </pc:spChg>
        <pc:spChg chg="mod">
          <ac:chgData name="Justin Vacquerie" userId="968f4b965d9c7392" providerId="LiveId" clId="{A29D6A66-1017-4251-9070-077E92D0E8FC}" dt="2024-04-19T09:16:38.574" v="35340" actId="404"/>
          <ac:spMkLst>
            <pc:docMk/>
            <pc:sldMk cId="4285847947" sldId="375"/>
            <ac:spMk id="6" creationId="{348362CB-F41D-164B-BAC7-F91A6E68A2AC}"/>
          </ac:spMkLst>
        </pc:spChg>
      </pc:sldChg>
      <pc:sldChg chg="modSp mod">
        <pc:chgData name="Justin Vacquerie" userId="968f4b965d9c7392" providerId="LiveId" clId="{A29D6A66-1017-4251-9070-077E92D0E8FC}" dt="2024-03-12T08:17:26.780" v="783" actId="20577"/>
        <pc:sldMkLst>
          <pc:docMk/>
          <pc:sldMk cId="2949558166" sldId="435"/>
        </pc:sldMkLst>
        <pc:spChg chg="mod">
          <ac:chgData name="Justin Vacquerie" userId="968f4b965d9c7392" providerId="LiveId" clId="{A29D6A66-1017-4251-9070-077E92D0E8FC}" dt="2024-03-12T08:17:26.780" v="783" actId="20577"/>
          <ac:spMkLst>
            <pc:docMk/>
            <pc:sldMk cId="2949558166" sldId="435"/>
            <ac:spMk id="4" creationId="{D27DF719-8225-CEEE-A42E-892FDFD37D1E}"/>
          </ac:spMkLst>
        </pc:spChg>
      </pc:sldChg>
      <pc:sldChg chg="modSp mod modNotesTx">
        <pc:chgData name="Justin Vacquerie" userId="968f4b965d9c7392" providerId="LiveId" clId="{A29D6A66-1017-4251-9070-077E92D0E8FC}" dt="2024-04-09T10:47:22.663" v="9559" actId="20577"/>
        <pc:sldMkLst>
          <pc:docMk/>
          <pc:sldMk cId="2205920073" sldId="436"/>
        </pc:sldMkLst>
        <pc:spChg chg="mod">
          <ac:chgData name="Justin Vacquerie" userId="968f4b965d9c7392" providerId="LiveId" clId="{A29D6A66-1017-4251-9070-077E92D0E8FC}" dt="2024-04-09T09:27:21.222" v="8088" actId="20577"/>
          <ac:spMkLst>
            <pc:docMk/>
            <pc:sldMk cId="2205920073" sldId="436"/>
            <ac:spMk id="3" creationId="{7D23C83E-B14C-5154-BDE6-962609EC9DCE}"/>
          </ac:spMkLst>
        </pc:spChg>
        <pc:spChg chg="mod">
          <ac:chgData name="Justin Vacquerie" userId="968f4b965d9c7392" providerId="LiveId" clId="{A29D6A66-1017-4251-9070-077E92D0E8FC}" dt="2024-04-09T09:26:49.053" v="7971" actId="20577"/>
          <ac:spMkLst>
            <pc:docMk/>
            <pc:sldMk cId="2205920073" sldId="436"/>
            <ac:spMk id="10" creationId="{7326286A-C007-C2C5-5AEA-255485040FE7}"/>
          </ac:spMkLst>
        </pc:spChg>
      </pc:sldChg>
      <pc:sldChg chg="del">
        <pc:chgData name="Justin Vacquerie" userId="968f4b965d9c7392" providerId="LiveId" clId="{A29D6A66-1017-4251-9070-077E92D0E8FC}" dt="2024-04-09T09:27:36.011" v="8089" actId="47"/>
        <pc:sldMkLst>
          <pc:docMk/>
          <pc:sldMk cId="2436974560" sldId="440"/>
        </pc:sldMkLst>
      </pc:sldChg>
      <pc:sldChg chg="modSp mod">
        <pc:chgData name="Justin Vacquerie" userId="968f4b965d9c7392" providerId="LiveId" clId="{A29D6A66-1017-4251-9070-077E92D0E8FC}" dt="2024-04-20T10:04:09.379" v="48766" actId="20577"/>
        <pc:sldMkLst>
          <pc:docMk/>
          <pc:sldMk cId="3162306542" sldId="441"/>
        </pc:sldMkLst>
        <pc:spChg chg="mod">
          <ac:chgData name="Justin Vacquerie" userId="968f4b965d9c7392" providerId="LiveId" clId="{A29D6A66-1017-4251-9070-077E92D0E8FC}" dt="2024-04-20T10:04:09.379" v="48766" actId="20577"/>
          <ac:spMkLst>
            <pc:docMk/>
            <pc:sldMk cId="3162306542" sldId="441"/>
            <ac:spMk id="3" creationId="{92EDA8DD-8927-AF03-ACB8-D6AB73E065BB}"/>
          </ac:spMkLst>
        </pc:spChg>
      </pc:sldChg>
      <pc:sldChg chg="modSp mod">
        <pc:chgData name="Justin Vacquerie" userId="968f4b965d9c7392" providerId="LiveId" clId="{A29D6A66-1017-4251-9070-077E92D0E8FC}" dt="2024-04-09T08:09:15.949" v="3993" actId="313"/>
        <pc:sldMkLst>
          <pc:docMk/>
          <pc:sldMk cId="1499487663" sldId="442"/>
        </pc:sldMkLst>
        <pc:spChg chg="mod">
          <ac:chgData name="Justin Vacquerie" userId="968f4b965d9c7392" providerId="LiveId" clId="{A29D6A66-1017-4251-9070-077E92D0E8FC}" dt="2024-04-09T08:09:15.949" v="3993" actId="313"/>
          <ac:spMkLst>
            <pc:docMk/>
            <pc:sldMk cId="1499487663" sldId="442"/>
            <ac:spMk id="3" creationId="{FFD2D1FF-5A5A-EAA1-3ECB-C26C7E0CF2AE}"/>
          </ac:spMkLst>
        </pc:spChg>
      </pc:sldChg>
      <pc:sldChg chg="addSp delSp modSp mod delAnim modAnim modNotesTx">
        <pc:chgData name="Justin Vacquerie" userId="968f4b965d9c7392" providerId="LiveId" clId="{A29D6A66-1017-4251-9070-077E92D0E8FC}" dt="2024-04-21T17:01:40.386" v="67225" actId="478"/>
        <pc:sldMkLst>
          <pc:docMk/>
          <pc:sldMk cId="1208932672" sldId="443"/>
        </pc:sldMkLst>
        <pc:spChg chg="add mod">
          <ac:chgData name="Justin Vacquerie" userId="968f4b965d9c7392" providerId="LiveId" clId="{A29D6A66-1017-4251-9070-077E92D0E8FC}" dt="2024-04-16T12:39:23.411" v="16506" actId="20577"/>
          <ac:spMkLst>
            <pc:docMk/>
            <pc:sldMk cId="1208932672" sldId="443"/>
            <ac:spMk id="5" creationId="{F8A1E5F7-BB05-F03C-0D26-914B97D71859}"/>
          </ac:spMkLst>
        </pc:spChg>
        <pc:spChg chg="add mod">
          <ac:chgData name="Justin Vacquerie" userId="968f4b965d9c7392" providerId="LiveId" clId="{A29D6A66-1017-4251-9070-077E92D0E8FC}" dt="2024-04-17T08:17:38.585" v="19707" actId="1076"/>
          <ac:spMkLst>
            <pc:docMk/>
            <pc:sldMk cId="1208932672" sldId="443"/>
            <ac:spMk id="6" creationId="{4D0FE65F-9179-0EF5-1F86-44C06F3F0372}"/>
          </ac:spMkLst>
        </pc:spChg>
        <pc:spChg chg="add del mod">
          <ac:chgData name="Justin Vacquerie" userId="968f4b965d9c7392" providerId="LiveId" clId="{A29D6A66-1017-4251-9070-077E92D0E8FC}" dt="2024-04-09T09:17:06.741" v="6887" actId="478"/>
          <ac:spMkLst>
            <pc:docMk/>
            <pc:sldMk cId="1208932672" sldId="443"/>
            <ac:spMk id="6" creationId="{86796CFF-0201-0617-0545-FF2356B99E80}"/>
          </ac:spMkLst>
        </pc:spChg>
        <pc:spChg chg="del">
          <ac:chgData name="Justin Vacquerie" userId="968f4b965d9c7392" providerId="LiveId" clId="{A29D6A66-1017-4251-9070-077E92D0E8FC}" dt="2024-03-14T12:57:49.957" v="816" actId="478"/>
          <ac:spMkLst>
            <pc:docMk/>
            <pc:sldMk cId="1208932672" sldId="443"/>
            <ac:spMk id="6" creationId="{CE57F7DD-4A95-C0A0-2FBF-C381473AEEBC}"/>
          </ac:spMkLst>
        </pc:spChg>
        <pc:spChg chg="del mod">
          <ac:chgData name="Justin Vacquerie" userId="968f4b965d9c7392" providerId="LiveId" clId="{A29D6A66-1017-4251-9070-077E92D0E8FC}" dt="2024-04-09T09:17:10.442" v="6888" actId="478"/>
          <ac:spMkLst>
            <pc:docMk/>
            <pc:sldMk cId="1208932672" sldId="443"/>
            <ac:spMk id="7" creationId="{E1B9B49B-A323-2C11-2C4F-F1D7E1A36904}"/>
          </ac:spMkLst>
        </pc:spChg>
        <pc:spChg chg="del">
          <ac:chgData name="Justin Vacquerie" userId="968f4b965d9c7392" providerId="LiveId" clId="{A29D6A66-1017-4251-9070-077E92D0E8FC}" dt="2024-04-09T09:17:14.425" v="6890" actId="478"/>
          <ac:spMkLst>
            <pc:docMk/>
            <pc:sldMk cId="1208932672" sldId="443"/>
            <ac:spMk id="8" creationId="{2A47CDED-8D1E-048A-F9FB-EFD7882BEC92}"/>
          </ac:spMkLst>
        </pc:spChg>
        <pc:spChg chg="del">
          <ac:chgData name="Justin Vacquerie" userId="968f4b965d9c7392" providerId="LiveId" clId="{A29D6A66-1017-4251-9070-077E92D0E8FC}" dt="2024-04-09T09:17:05.209" v="6886" actId="478"/>
          <ac:spMkLst>
            <pc:docMk/>
            <pc:sldMk cId="1208932672" sldId="443"/>
            <ac:spMk id="9" creationId="{F2F7969A-42AC-4C10-EF71-DA2DA9226D6F}"/>
          </ac:spMkLst>
        </pc:spChg>
        <pc:spChg chg="add del mod">
          <ac:chgData name="Justin Vacquerie" userId="968f4b965d9c7392" providerId="LiveId" clId="{A29D6A66-1017-4251-9070-077E92D0E8FC}" dt="2024-04-09T09:17:12.312" v="6889" actId="478"/>
          <ac:spMkLst>
            <pc:docMk/>
            <pc:sldMk cId="1208932672" sldId="443"/>
            <ac:spMk id="11" creationId="{06000E43-12F0-13FF-1110-99024B5297FF}"/>
          </ac:spMkLst>
        </pc:spChg>
        <pc:spChg chg="del mod">
          <ac:chgData name="Justin Vacquerie" userId="968f4b965d9c7392" providerId="LiveId" clId="{A29D6A66-1017-4251-9070-077E92D0E8FC}" dt="2024-04-21T17:01:40.386" v="67225" actId="478"/>
          <ac:spMkLst>
            <pc:docMk/>
            <pc:sldMk cId="1208932672" sldId="443"/>
            <ac:spMk id="12" creationId="{99D8E27C-0D40-C3F5-29E8-E12B801CB145}"/>
          </ac:spMkLst>
        </pc:spChg>
        <pc:spChg chg="add del mod">
          <ac:chgData name="Justin Vacquerie" userId="968f4b965d9c7392" providerId="LiveId" clId="{A29D6A66-1017-4251-9070-077E92D0E8FC}" dt="2024-04-09T09:17:16.025" v="6891" actId="478"/>
          <ac:spMkLst>
            <pc:docMk/>
            <pc:sldMk cId="1208932672" sldId="443"/>
            <ac:spMk id="15" creationId="{C9467D1A-3E99-772A-33A4-85F968D46005}"/>
          </ac:spMkLst>
        </pc:spChg>
        <pc:spChg chg="add mod">
          <ac:chgData name="Justin Vacquerie" userId="968f4b965d9c7392" providerId="LiveId" clId="{A29D6A66-1017-4251-9070-077E92D0E8FC}" dt="2024-04-09T13:04:07.927" v="12259" actId="14100"/>
          <ac:spMkLst>
            <pc:docMk/>
            <pc:sldMk cId="1208932672" sldId="443"/>
            <ac:spMk id="18" creationId="{90C1EA87-C52A-802D-D1FB-F0C9B0CC8D20}"/>
          </ac:spMkLst>
        </pc:spChg>
        <pc:spChg chg="add del mod">
          <ac:chgData name="Justin Vacquerie" userId="968f4b965d9c7392" providerId="LiveId" clId="{A29D6A66-1017-4251-9070-077E92D0E8FC}" dt="2024-04-09T09:38:41.344" v="8363"/>
          <ac:spMkLst>
            <pc:docMk/>
            <pc:sldMk cId="1208932672" sldId="443"/>
            <ac:spMk id="19" creationId="{18F690FA-31B6-0229-C89B-B8DE9F1AD9AB}"/>
          </ac:spMkLst>
        </pc:spChg>
        <pc:picChg chg="del">
          <ac:chgData name="Justin Vacquerie" userId="968f4b965d9c7392" providerId="LiveId" clId="{A29D6A66-1017-4251-9070-077E92D0E8FC}" dt="2024-04-09T08:17:20.471" v="4232" actId="478"/>
          <ac:picMkLst>
            <pc:docMk/>
            <pc:sldMk cId="1208932672" sldId="443"/>
            <ac:picMk id="14" creationId="{E84D7F1D-8ACA-41FD-737C-7E5E5BD2BE6D}"/>
          </ac:picMkLst>
        </pc:picChg>
        <pc:picChg chg="add mod">
          <ac:chgData name="Justin Vacquerie" userId="968f4b965d9c7392" providerId="LiveId" clId="{A29D6A66-1017-4251-9070-077E92D0E8FC}" dt="2024-04-09T12:05:42.796" v="10436" actId="14100"/>
          <ac:picMkLst>
            <pc:docMk/>
            <pc:sldMk cId="1208932672" sldId="443"/>
            <ac:picMk id="21" creationId="{90BA44EB-7160-0FDB-A96C-8BCAE5CBF1C4}"/>
          </ac:picMkLst>
        </pc:picChg>
        <pc:picChg chg="add mod">
          <ac:chgData name="Justin Vacquerie" userId="968f4b965d9c7392" providerId="LiveId" clId="{A29D6A66-1017-4251-9070-077E92D0E8FC}" dt="2024-04-16T12:03:59.967" v="14639" actId="1076"/>
          <ac:picMkLst>
            <pc:docMk/>
            <pc:sldMk cId="1208932672" sldId="443"/>
            <ac:picMk id="23" creationId="{A7DBF423-055B-4F1C-2978-99A01BDBE197}"/>
          </ac:picMkLst>
        </pc:picChg>
      </pc:sldChg>
      <pc:sldChg chg="del">
        <pc:chgData name="Justin Vacquerie" userId="968f4b965d9c7392" providerId="LiveId" clId="{A29D6A66-1017-4251-9070-077E92D0E8FC}" dt="2024-03-12T08:16:59.297" v="748" actId="47"/>
        <pc:sldMkLst>
          <pc:docMk/>
          <pc:sldMk cId="3234687226" sldId="444"/>
        </pc:sldMkLst>
      </pc:sldChg>
      <pc:sldChg chg="addSp delSp modSp mod ord addAnim delAnim modAnim modNotesTx">
        <pc:chgData name="Justin Vacquerie" userId="968f4b965d9c7392" providerId="LiveId" clId="{A29D6A66-1017-4251-9070-077E92D0E8FC}" dt="2024-04-21T17:03:20.877" v="67389" actId="20577"/>
        <pc:sldMkLst>
          <pc:docMk/>
          <pc:sldMk cId="1314514009" sldId="445"/>
        </pc:sldMkLst>
        <pc:spChg chg="add mod">
          <ac:chgData name="Justin Vacquerie" userId="968f4b965d9c7392" providerId="LiveId" clId="{A29D6A66-1017-4251-9070-077E92D0E8FC}" dt="2024-04-09T09:05:45.416" v="6073" actId="404"/>
          <ac:spMkLst>
            <pc:docMk/>
            <pc:sldMk cId="1314514009" sldId="445"/>
            <ac:spMk id="5" creationId="{65205115-366E-B471-6499-41DD2306F3D5}"/>
          </ac:spMkLst>
        </pc:spChg>
        <pc:spChg chg="del">
          <ac:chgData name="Justin Vacquerie" userId="968f4b965d9c7392" providerId="LiveId" clId="{A29D6A66-1017-4251-9070-077E92D0E8FC}" dt="2024-03-07T17:14:31.052" v="577" actId="478"/>
          <ac:spMkLst>
            <pc:docMk/>
            <pc:sldMk cId="1314514009" sldId="445"/>
            <ac:spMk id="6" creationId="{4EB6669E-41FB-B102-5AA1-A6C707FF2497}"/>
          </ac:spMkLst>
        </pc:spChg>
        <pc:spChg chg="add mod">
          <ac:chgData name="Justin Vacquerie" userId="968f4b965d9c7392" providerId="LiveId" clId="{A29D6A66-1017-4251-9070-077E92D0E8FC}" dt="2024-04-16T12:02:58.781" v="14638" actId="20577"/>
          <ac:spMkLst>
            <pc:docMk/>
            <pc:sldMk cId="1314514009" sldId="445"/>
            <ac:spMk id="6" creationId="{5C2D4CD0-BEBB-0629-2E51-A25C68CC5706}"/>
          </ac:spMkLst>
        </pc:spChg>
        <pc:spChg chg="add mod">
          <ac:chgData name="Justin Vacquerie" userId="968f4b965d9c7392" providerId="LiveId" clId="{A29D6A66-1017-4251-9070-077E92D0E8FC}" dt="2024-04-16T11:59:49.657" v="14481" actId="20577"/>
          <ac:spMkLst>
            <pc:docMk/>
            <pc:sldMk cId="1314514009" sldId="445"/>
            <ac:spMk id="8" creationId="{A25594B4-3BAD-D26B-4DDE-15272C5EA4C5}"/>
          </ac:spMkLst>
        </pc:spChg>
        <pc:spChg chg="del">
          <ac:chgData name="Justin Vacquerie" userId="968f4b965d9c7392" providerId="LiveId" clId="{A29D6A66-1017-4251-9070-077E92D0E8FC}" dt="2024-03-07T17:14:33.509" v="578" actId="478"/>
          <ac:spMkLst>
            <pc:docMk/>
            <pc:sldMk cId="1314514009" sldId="445"/>
            <ac:spMk id="8" creationId="{BE14FCE3-60C3-2DAA-4FAD-D0249BAA8089}"/>
          </ac:spMkLst>
        </pc:spChg>
        <pc:spChg chg="mod">
          <ac:chgData name="Justin Vacquerie" userId="968f4b965d9c7392" providerId="LiveId" clId="{A29D6A66-1017-4251-9070-077E92D0E8FC}" dt="2024-04-21T17:03:20.877" v="67389" actId="20577"/>
          <ac:spMkLst>
            <pc:docMk/>
            <pc:sldMk cId="1314514009" sldId="445"/>
            <ac:spMk id="10" creationId="{1729C6A1-97C8-EDE7-D836-BB3AB5344E17}"/>
          </ac:spMkLst>
        </pc:spChg>
        <pc:spChg chg="del">
          <ac:chgData name="Justin Vacquerie" userId="968f4b965d9c7392" providerId="LiveId" clId="{A29D6A66-1017-4251-9070-077E92D0E8FC}" dt="2024-04-09T09:16:23.037" v="6816" actId="478"/>
          <ac:spMkLst>
            <pc:docMk/>
            <pc:sldMk cId="1314514009" sldId="445"/>
            <ac:spMk id="11" creationId="{59A78F2F-FD55-3EF0-056E-F21B045DBC2C}"/>
          </ac:spMkLst>
        </pc:spChg>
        <pc:spChg chg="del">
          <ac:chgData name="Justin Vacquerie" userId="968f4b965d9c7392" providerId="LiveId" clId="{A29D6A66-1017-4251-9070-077E92D0E8FC}" dt="2024-04-09T08:16:28.436" v="4177" actId="478"/>
          <ac:spMkLst>
            <pc:docMk/>
            <pc:sldMk cId="1314514009" sldId="445"/>
            <ac:spMk id="12" creationId="{1D316C85-52BF-46E2-7B55-3D9AB077A1C0}"/>
          </ac:spMkLst>
        </pc:spChg>
        <pc:spChg chg="add del">
          <ac:chgData name="Justin Vacquerie" userId="968f4b965d9c7392" providerId="LiveId" clId="{A29D6A66-1017-4251-9070-077E92D0E8FC}" dt="2024-04-09T08:16:25.905" v="4176" actId="478"/>
          <ac:spMkLst>
            <pc:docMk/>
            <pc:sldMk cId="1314514009" sldId="445"/>
            <ac:spMk id="13" creationId="{1725D68B-7F7C-4F77-2A6D-8464382830A8}"/>
          </ac:spMkLst>
        </pc:spChg>
        <pc:spChg chg="add mod">
          <ac:chgData name="Justin Vacquerie" userId="968f4b965d9c7392" providerId="LiveId" clId="{A29D6A66-1017-4251-9070-077E92D0E8FC}" dt="2024-04-09T09:16:23.238" v="6817"/>
          <ac:spMkLst>
            <pc:docMk/>
            <pc:sldMk cId="1314514009" sldId="445"/>
            <ac:spMk id="18" creationId="{3BED0F00-1453-6CB2-915A-83D8D8BBF4F0}"/>
          </ac:spMkLst>
        </pc:spChg>
        <pc:spChg chg="mod">
          <ac:chgData name="Justin Vacquerie" userId="968f4b965d9c7392" providerId="LiveId" clId="{A29D6A66-1017-4251-9070-077E92D0E8FC}" dt="2024-04-09T12:13:21.514" v="11145" actId="18245"/>
          <ac:spMkLst>
            <pc:docMk/>
            <pc:sldMk cId="1314514009" sldId="445"/>
            <ac:spMk id="20" creationId="{693095D0-09EA-A81F-AA86-655C4AFD6498}"/>
          </ac:spMkLst>
        </pc:spChg>
        <pc:spChg chg="mod">
          <ac:chgData name="Justin Vacquerie" userId="968f4b965d9c7392" providerId="LiveId" clId="{A29D6A66-1017-4251-9070-077E92D0E8FC}" dt="2024-04-20T16:11:29.013" v="54029" actId="20577"/>
          <ac:spMkLst>
            <pc:docMk/>
            <pc:sldMk cId="1314514009" sldId="445"/>
            <ac:spMk id="21" creationId="{F4994841-7E80-59C7-3C45-D25F8D732F49}"/>
          </ac:spMkLst>
        </pc:spChg>
        <pc:spChg chg="mod">
          <ac:chgData name="Justin Vacquerie" userId="968f4b965d9c7392" providerId="LiveId" clId="{A29D6A66-1017-4251-9070-077E92D0E8FC}" dt="2024-04-09T12:13:21.514" v="11145" actId="18245"/>
          <ac:spMkLst>
            <pc:docMk/>
            <pc:sldMk cId="1314514009" sldId="445"/>
            <ac:spMk id="22" creationId="{BEA64E5C-F63D-FBFC-744E-0FA553209E4F}"/>
          </ac:spMkLst>
        </pc:spChg>
        <pc:spChg chg="mod">
          <ac:chgData name="Justin Vacquerie" userId="968f4b965d9c7392" providerId="LiveId" clId="{A29D6A66-1017-4251-9070-077E92D0E8FC}" dt="2024-04-09T12:13:21.514" v="11145" actId="18245"/>
          <ac:spMkLst>
            <pc:docMk/>
            <pc:sldMk cId="1314514009" sldId="445"/>
            <ac:spMk id="23" creationId="{C8E5FD92-57DE-B60B-018E-055974C02D6A}"/>
          </ac:spMkLst>
        </pc:spChg>
        <pc:spChg chg="mod">
          <ac:chgData name="Justin Vacquerie" userId="968f4b965d9c7392" providerId="LiveId" clId="{A29D6A66-1017-4251-9070-077E92D0E8FC}" dt="2024-04-09T12:13:21.514" v="11145" actId="18245"/>
          <ac:spMkLst>
            <pc:docMk/>
            <pc:sldMk cId="1314514009" sldId="445"/>
            <ac:spMk id="24" creationId="{D7DDEA3B-503B-4F7E-67E9-6ACF1F96D91A}"/>
          </ac:spMkLst>
        </pc:spChg>
        <pc:spChg chg="mod">
          <ac:chgData name="Justin Vacquerie" userId="968f4b965d9c7392" providerId="LiveId" clId="{A29D6A66-1017-4251-9070-077E92D0E8FC}" dt="2024-04-09T12:13:21.514" v="11145" actId="18245"/>
          <ac:spMkLst>
            <pc:docMk/>
            <pc:sldMk cId="1314514009" sldId="445"/>
            <ac:spMk id="25" creationId="{8D1D175B-835A-AD5E-5540-3EB5553BA6DB}"/>
          </ac:spMkLst>
        </pc:spChg>
        <pc:spChg chg="mod">
          <ac:chgData name="Justin Vacquerie" userId="968f4b965d9c7392" providerId="LiveId" clId="{A29D6A66-1017-4251-9070-077E92D0E8FC}" dt="2024-04-09T12:13:21.514" v="11145" actId="18245"/>
          <ac:spMkLst>
            <pc:docMk/>
            <pc:sldMk cId="1314514009" sldId="445"/>
            <ac:spMk id="26" creationId="{EA0D37AE-0B30-9E73-1F71-03D2357C8176}"/>
          </ac:spMkLst>
        </pc:spChg>
        <pc:spChg chg="mod">
          <ac:chgData name="Justin Vacquerie" userId="968f4b965d9c7392" providerId="LiveId" clId="{A29D6A66-1017-4251-9070-077E92D0E8FC}" dt="2024-04-09T12:13:21.514" v="11145" actId="18245"/>
          <ac:spMkLst>
            <pc:docMk/>
            <pc:sldMk cId="1314514009" sldId="445"/>
            <ac:spMk id="27" creationId="{DA63AF9F-1207-C2B7-111F-BCA84C7905FD}"/>
          </ac:spMkLst>
        </pc:spChg>
        <pc:spChg chg="mod">
          <ac:chgData name="Justin Vacquerie" userId="968f4b965d9c7392" providerId="LiveId" clId="{A29D6A66-1017-4251-9070-077E92D0E8FC}" dt="2024-04-09T12:13:21.514" v="11145" actId="18245"/>
          <ac:spMkLst>
            <pc:docMk/>
            <pc:sldMk cId="1314514009" sldId="445"/>
            <ac:spMk id="28" creationId="{A74CDBD7-0869-74AB-414D-94B7BE0CCCEA}"/>
          </ac:spMkLst>
        </pc:spChg>
        <pc:spChg chg="mod">
          <ac:chgData name="Justin Vacquerie" userId="968f4b965d9c7392" providerId="LiveId" clId="{A29D6A66-1017-4251-9070-077E92D0E8FC}" dt="2024-04-09T12:13:21.514" v="11145" actId="18245"/>
          <ac:spMkLst>
            <pc:docMk/>
            <pc:sldMk cId="1314514009" sldId="445"/>
            <ac:spMk id="29" creationId="{796B35BA-3E63-B153-6898-2A6D3A63A1FD}"/>
          </ac:spMkLst>
        </pc:spChg>
        <pc:spChg chg="mod">
          <ac:chgData name="Justin Vacquerie" userId="968f4b965d9c7392" providerId="LiveId" clId="{A29D6A66-1017-4251-9070-077E92D0E8FC}" dt="2024-04-09T12:13:21.514" v="11145" actId="18245"/>
          <ac:spMkLst>
            <pc:docMk/>
            <pc:sldMk cId="1314514009" sldId="445"/>
            <ac:spMk id="30" creationId="{A4B3CDBF-1D00-E0EE-96D8-C5FBD51E8E78}"/>
          </ac:spMkLst>
        </pc:spChg>
        <pc:spChg chg="mod">
          <ac:chgData name="Justin Vacquerie" userId="968f4b965d9c7392" providerId="LiveId" clId="{A29D6A66-1017-4251-9070-077E92D0E8FC}" dt="2024-04-09T12:13:21.514" v="11145" actId="18245"/>
          <ac:spMkLst>
            <pc:docMk/>
            <pc:sldMk cId="1314514009" sldId="445"/>
            <ac:spMk id="31" creationId="{60881620-038B-AB46-D552-5C8442FBE818}"/>
          </ac:spMkLst>
        </pc:spChg>
        <pc:spChg chg="mod">
          <ac:chgData name="Justin Vacquerie" userId="968f4b965d9c7392" providerId="LiveId" clId="{A29D6A66-1017-4251-9070-077E92D0E8FC}" dt="2024-04-09T12:13:21.514" v="11145" actId="18245"/>
          <ac:spMkLst>
            <pc:docMk/>
            <pc:sldMk cId="1314514009" sldId="445"/>
            <ac:spMk id="32" creationId="{13F80ABE-F35C-7812-22C1-958795DBA2F6}"/>
          </ac:spMkLst>
        </pc:spChg>
        <pc:spChg chg="mod">
          <ac:chgData name="Justin Vacquerie" userId="968f4b965d9c7392" providerId="LiveId" clId="{A29D6A66-1017-4251-9070-077E92D0E8FC}" dt="2024-04-09T12:13:21.514" v="11145" actId="18245"/>
          <ac:spMkLst>
            <pc:docMk/>
            <pc:sldMk cId="1314514009" sldId="445"/>
            <ac:spMk id="33" creationId="{1CC6D982-E7AB-804A-1FE1-65B9CF77F6F5}"/>
          </ac:spMkLst>
        </pc:spChg>
        <pc:spChg chg="mod">
          <ac:chgData name="Justin Vacquerie" userId="968f4b965d9c7392" providerId="LiveId" clId="{A29D6A66-1017-4251-9070-077E92D0E8FC}" dt="2024-04-09T12:13:21.514" v="11145" actId="18245"/>
          <ac:spMkLst>
            <pc:docMk/>
            <pc:sldMk cId="1314514009" sldId="445"/>
            <ac:spMk id="34" creationId="{9A29F049-0CC1-5FDD-D64D-8B2E72BE9F0E}"/>
          </ac:spMkLst>
        </pc:spChg>
        <pc:spChg chg="mod">
          <ac:chgData name="Justin Vacquerie" userId="968f4b965d9c7392" providerId="LiveId" clId="{A29D6A66-1017-4251-9070-077E92D0E8FC}" dt="2024-04-09T12:13:21.514" v="11145" actId="18245"/>
          <ac:spMkLst>
            <pc:docMk/>
            <pc:sldMk cId="1314514009" sldId="445"/>
            <ac:spMk id="35" creationId="{A6F4AD03-2EED-73B7-D471-D084F8213F6E}"/>
          </ac:spMkLst>
        </pc:spChg>
        <pc:spChg chg="mod">
          <ac:chgData name="Justin Vacquerie" userId="968f4b965d9c7392" providerId="LiveId" clId="{A29D6A66-1017-4251-9070-077E92D0E8FC}" dt="2024-04-09T12:13:21.514" v="11145" actId="18245"/>
          <ac:spMkLst>
            <pc:docMk/>
            <pc:sldMk cId="1314514009" sldId="445"/>
            <ac:spMk id="36" creationId="{ACA6997B-83D1-83DB-8117-F3FE6DAF4FB4}"/>
          </ac:spMkLst>
        </pc:spChg>
        <pc:spChg chg="mod">
          <ac:chgData name="Justin Vacquerie" userId="968f4b965d9c7392" providerId="LiveId" clId="{A29D6A66-1017-4251-9070-077E92D0E8FC}" dt="2024-04-09T12:13:21.514" v="11145" actId="18245"/>
          <ac:spMkLst>
            <pc:docMk/>
            <pc:sldMk cId="1314514009" sldId="445"/>
            <ac:spMk id="37" creationId="{E5F0B51E-366C-48D0-D61E-8C957C97421F}"/>
          </ac:spMkLst>
        </pc:spChg>
        <pc:spChg chg="mod">
          <ac:chgData name="Justin Vacquerie" userId="968f4b965d9c7392" providerId="LiveId" clId="{A29D6A66-1017-4251-9070-077E92D0E8FC}" dt="2024-04-09T12:13:21.514" v="11145" actId="18245"/>
          <ac:spMkLst>
            <pc:docMk/>
            <pc:sldMk cId="1314514009" sldId="445"/>
            <ac:spMk id="38" creationId="{92B6A3CF-9A92-5858-DFD6-F84145E2AB99}"/>
          </ac:spMkLst>
        </pc:spChg>
        <pc:spChg chg="mod">
          <ac:chgData name="Justin Vacquerie" userId="968f4b965d9c7392" providerId="LiveId" clId="{A29D6A66-1017-4251-9070-077E92D0E8FC}" dt="2024-04-09T12:13:21.514" v="11145" actId="18245"/>
          <ac:spMkLst>
            <pc:docMk/>
            <pc:sldMk cId="1314514009" sldId="445"/>
            <ac:spMk id="39" creationId="{40C1954E-067A-6931-8F57-5D7E2CF5D955}"/>
          </ac:spMkLst>
        </pc:spChg>
        <pc:spChg chg="mod">
          <ac:chgData name="Justin Vacquerie" userId="968f4b965d9c7392" providerId="LiveId" clId="{A29D6A66-1017-4251-9070-077E92D0E8FC}" dt="2024-04-09T12:13:21.514" v="11145" actId="18245"/>
          <ac:spMkLst>
            <pc:docMk/>
            <pc:sldMk cId="1314514009" sldId="445"/>
            <ac:spMk id="40" creationId="{7997A00E-5694-3055-CDBA-FD454AC2659B}"/>
          </ac:spMkLst>
        </pc:spChg>
        <pc:spChg chg="mod">
          <ac:chgData name="Justin Vacquerie" userId="968f4b965d9c7392" providerId="LiveId" clId="{A29D6A66-1017-4251-9070-077E92D0E8FC}" dt="2024-04-09T12:13:21.514" v="11145" actId="18245"/>
          <ac:spMkLst>
            <pc:docMk/>
            <pc:sldMk cId="1314514009" sldId="445"/>
            <ac:spMk id="41" creationId="{2C7E3286-7CCD-1EBD-1209-2018C619242E}"/>
          </ac:spMkLst>
        </pc:spChg>
        <pc:spChg chg="mod">
          <ac:chgData name="Justin Vacquerie" userId="968f4b965d9c7392" providerId="LiveId" clId="{A29D6A66-1017-4251-9070-077E92D0E8FC}" dt="2024-04-09T12:13:21.514" v="11145" actId="18245"/>
          <ac:spMkLst>
            <pc:docMk/>
            <pc:sldMk cId="1314514009" sldId="445"/>
            <ac:spMk id="42" creationId="{348CD1D2-35EF-50C3-ED51-6A4A35BDD2DF}"/>
          </ac:spMkLst>
        </pc:spChg>
        <pc:spChg chg="mod">
          <ac:chgData name="Justin Vacquerie" userId="968f4b965d9c7392" providerId="LiveId" clId="{A29D6A66-1017-4251-9070-077E92D0E8FC}" dt="2024-04-16T12:01:58.032" v="14630" actId="1076"/>
          <ac:spMkLst>
            <pc:docMk/>
            <pc:sldMk cId="1314514009" sldId="445"/>
            <ac:spMk id="43" creationId="{3BAF1CEF-A4CC-C472-C1DD-A4648555F754}"/>
          </ac:spMkLst>
        </pc:spChg>
        <pc:grpChg chg="mod">
          <ac:chgData name="Justin Vacquerie" userId="968f4b965d9c7392" providerId="LiveId" clId="{A29D6A66-1017-4251-9070-077E92D0E8FC}" dt="2024-04-16T11:59:43.012" v="14476" actId="1076"/>
          <ac:grpSpMkLst>
            <pc:docMk/>
            <pc:sldMk cId="1314514009" sldId="445"/>
            <ac:grpSpMk id="19" creationId="{16826CD3-99FB-F281-2299-38B056C43DF8}"/>
          </ac:grpSpMkLst>
        </pc:grpChg>
        <pc:graphicFrameChg chg="del">
          <ac:chgData name="Justin Vacquerie" userId="968f4b965d9c7392" providerId="LiveId" clId="{A29D6A66-1017-4251-9070-077E92D0E8FC}" dt="2024-03-07T17:14:28.642" v="576" actId="478"/>
          <ac:graphicFrameMkLst>
            <pc:docMk/>
            <pc:sldMk cId="1314514009" sldId="445"/>
            <ac:graphicFrameMk id="5" creationId="{7DA0718D-0321-262A-8B50-FE1BFC48DE44}"/>
          </ac:graphicFrameMkLst>
        </pc:graphicFrameChg>
        <pc:graphicFrameChg chg="add del mod modGraphic">
          <ac:chgData name="Justin Vacquerie" userId="968f4b965d9c7392" providerId="LiveId" clId="{A29D6A66-1017-4251-9070-077E92D0E8FC}" dt="2024-04-09T12:13:21.514" v="11145" actId="18245"/>
          <ac:graphicFrameMkLst>
            <pc:docMk/>
            <pc:sldMk cId="1314514009" sldId="445"/>
            <ac:graphicFrameMk id="16" creationId="{74734564-EE96-3FED-D762-79635AA52762}"/>
          </ac:graphicFrameMkLst>
        </pc:graphicFrameChg>
        <pc:graphicFrameChg chg="add mod">
          <ac:chgData name="Justin Vacquerie" userId="968f4b965d9c7392" providerId="LiveId" clId="{A29D6A66-1017-4251-9070-077E92D0E8FC}" dt="2024-04-09T09:13:46.061" v="6799"/>
          <ac:graphicFrameMkLst>
            <pc:docMk/>
            <pc:sldMk cId="1314514009" sldId="445"/>
            <ac:graphicFrameMk id="17" creationId="{580D017F-F594-4F32-8C2C-43F912BFCD24}"/>
          </ac:graphicFrameMkLst>
        </pc:graphicFrameChg>
      </pc:sldChg>
      <pc:sldChg chg="del">
        <pc:chgData name="Justin Vacquerie" userId="968f4b965d9c7392" providerId="LiveId" clId="{A29D6A66-1017-4251-9070-077E92D0E8FC}" dt="2024-03-12T08:17:00.746" v="749" actId="47"/>
        <pc:sldMkLst>
          <pc:docMk/>
          <pc:sldMk cId="4021547492" sldId="447"/>
        </pc:sldMkLst>
      </pc:sldChg>
      <pc:sldChg chg="del">
        <pc:chgData name="Justin Vacquerie" userId="968f4b965d9c7392" providerId="LiveId" clId="{A29D6A66-1017-4251-9070-077E92D0E8FC}" dt="2024-03-12T08:17:02.813" v="751" actId="47"/>
        <pc:sldMkLst>
          <pc:docMk/>
          <pc:sldMk cId="2452688419" sldId="448"/>
        </pc:sldMkLst>
      </pc:sldChg>
      <pc:sldChg chg="del">
        <pc:chgData name="Justin Vacquerie" userId="968f4b965d9c7392" providerId="LiveId" clId="{A29D6A66-1017-4251-9070-077E92D0E8FC}" dt="2024-04-09T09:27:42.072" v="8091" actId="47"/>
        <pc:sldMkLst>
          <pc:docMk/>
          <pc:sldMk cId="3608081807" sldId="449"/>
        </pc:sldMkLst>
      </pc:sldChg>
      <pc:sldChg chg="del">
        <pc:chgData name="Justin Vacquerie" userId="968f4b965d9c7392" providerId="LiveId" clId="{A29D6A66-1017-4251-9070-077E92D0E8FC}" dt="2024-03-12T08:17:02.079" v="750" actId="47"/>
        <pc:sldMkLst>
          <pc:docMk/>
          <pc:sldMk cId="2619926199" sldId="452"/>
        </pc:sldMkLst>
      </pc:sldChg>
      <pc:sldChg chg="del">
        <pc:chgData name="Justin Vacquerie" userId="968f4b965d9c7392" providerId="LiveId" clId="{A29D6A66-1017-4251-9070-077E92D0E8FC}" dt="2024-04-09T09:24:49.438" v="7795" actId="47"/>
        <pc:sldMkLst>
          <pc:docMk/>
          <pc:sldMk cId="2675279655" sldId="453"/>
        </pc:sldMkLst>
      </pc:sldChg>
      <pc:sldChg chg="del">
        <pc:chgData name="Justin Vacquerie" userId="968f4b965d9c7392" providerId="LiveId" clId="{A29D6A66-1017-4251-9070-077E92D0E8FC}" dt="2024-04-09T09:24:43.412" v="7793" actId="47"/>
        <pc:sldMkLst>
          <pc:docMk/>
          <pc:sldMk cId="957500200" sldId="454"/>
        </pc:sldMkLst>
      </pc:sldChg>
      <pc:sldChg chg="addSp delSp modSp mod ord modNotesTx">
        <pc:chgData name="Justin Vacquerie" userId="968f4b965d9c7392" providerId="LiveId" clId="{A29D6A66-1017-4251-9070-077E92D0E8FC}" dt="2024-04-21T14:11:54.694" v="64061" actId="313"/>
        <pc:sldMkLst>
          <pc:docMk/>
          <pc:sldMk cId="377472839" sldId="455"/>
        </pc:sldMkLst>
        <pc:spChg chg="mod">
          <ac:chgData name="Justin Vacquerie" userId="968f4b965d9c7392" providerId="LiveId" clId="{A29D6A66-1017-4251-9070-077E92D0E8FC}" dt="2024-04-09T10:05:28.905" v="8609" actId="20577"/>
          <ac:spMkLst>
            <pc:docMk/>
            <pc:sldMk cId="377472839" sldId="455"/>
            <ac:spMk id="8" creationId="{045A019F-2F46-F8E6-7D9F-201672762270}"/>
          </ac:spMkLst>
        </pc:spChg>
        <pc:picChg chg="add mod modCrop">
          <ac:chgData name="Justin Vacquerie" userId="968f4b965d9c7392" providerId="LiveId" clId="{A29D6A66-1017-4251-9070-077E92D0E8FC}" dt="2024-04-17T12:54:11.147" v="28164" actId="1076"/>
          <ac:picMkLst>
            <pc:docMk/>
            <pc:sldMk cId="377472839" sldId="455"/>
            <ac:picMk id="6" creationId="{BFA47FCB-2704-5177-11C7-4E375CF3D66C}"/>
          </ac:picMkLst>
        </pc:picChg>
        <pc:picChg chg="add del mod">
          <ac:chgData name="Justin Vacquerie" userId="968f4b965d9c7392" providerId="LiveId" clId="{A29D6A66-1017-4251-9070-077E92D0E8FC}" dt="2024-04-17T12:54:03.391" v="28163" actId="21"/>
          <ac:picMkLst>
            <pc:docMk/>
            <pc:sldMk cId="377472839" sldId="455"/>
            <ac:picMk id="7" creationId="{FAE63ADE-5688-6F51-66A8-6CF73C81AA61}"/>
          </ac:picMkLst>
        </pc:picChg>
        <pc:picChg chg="del">
          <ac:chgData name="Justin Vacquerie" userId="968f4b965d9c7392" providerId="LiveId" clId="{A29D6A66-1017-4251-9070-077E92D0E8FC}" dt="2024-04-09T10:05:06.399" v="8550" actId="478"/>
          <ac:picMkLst>
            <pc:docMk/>
            <pc:sldMk cId="377472839" sldId="455"/>
            <ac:picMk id="15" creationId="{0F5EF56E-6F03-1666-233C-5813C9F23725}"/>
          </ac:picMkLst>
        </pc:picChg>
        <pc:picChg chg="del">
          <ac:chgData name="Justin Vacquerie" userId="968f4b965d9c7392" providerId="LiveId" clId="{A29D6A66-1017-4251-9070-077E92D0E8FC}" dt="2024-04-09T10:05:07.887" v="8551" actId="478"/>
          <ac:picMkLst>
            <pc:docMk/>
            <pc:sldMk cId="377472839" sldId="455"/>
            <ac:picMk id="17" creationId="{36B75BCF-FA0A-4409-1612-FE2D70B83EB4}"/>
          </ac:picMkLst>
        </pc:picChg>
      </pc:sldChg>
      <pc:sldChg chg="del">
        <pc:chgData name="Justin Vacquerie" userId="968f4b965d9c7392" providerId="LiveId" clId="{A29D6A66-1017-4251-9070-077E92D0E8FC}" dt="2024-03-12T08:16:58.163" v="747" actId="47"/>
        <pc:sldMkLst>
          <pc:docMk/>
          <pc:sldMk cId="3118752624" sldId="456"/>
        </pc:sldMkLst>
      </pc:sldChg>
      <pc:sldChg chg="addSp delSp modSp mod ord modNotesTx">
        <pc:chgData name="Justin Vacquerie" userId="968f4b965d9c7392" providerId="LiveId" clId="{A29D6A66-1017-4251-9070-077E92D0E8FC}" dt="2024-04-21T14:13:51.455" v="64235" actId="20577"/>
        <pc:sldMkLst>
          <pc:docMk/>
          <pc:sldMk cId="2392031633" sldId="457"/>
        </pc:sldMkLst>
        <pc:spChg chg="mod">
          <ac:chgData name="Justin Vacquerie" userId="968f4b965d9c7392" providerId="LiveId" clId="{A29D6A66-1017-4251-9070-077E92D0E8FC}" dt="2024-04-16T13:52:10.221" v="19306" actId="20577"/>
          <ac:spMkLst>
            <pc:docMk/>
            <pc:sldMk cId="2392031633" sldId="457"/>
            <ac:spMk id="8" creationId="{5B63686B-344F-58B3-032D-879EB772C378}"/>
          </ac:spMkLst>
        </pc:spChg>
        <pc:picChg chg="add mod">
          <ac:chgData name="Justin Vacquerie" userId="968f4b965d9c7392" providerId="LiveId" clId="{A29D6A66-1017-4251-9070-077E92D0E8FC}" dt="2024-04-16T13:52:25.941" v="19310" actId="1076"/>
          <ac:picMkLst>
            <pc:docMk/>
            <pc:sldMk cId="2392031633" sldId="457"/>
            <ac:picMk id="6" creationId="{54083C95-7898-7C31-CB65-5A9DE4E50563}"/>
          </ac:picMkLst>
        </pc:picChg>
        <pc:picChg chg="del">
          <ac:chgData name="Justin Vacquerie" userId="968f4b965d9c7392" providerId="LiveId" clId="{A29D6A66-1017-4251-9070-077E92D0E8FC}" dt="2024-04-09T10:05:33.472" v="8610" actId="478"/>
          <ac:picMkLst>
            <pc:docMk/>
            <pc:sldMk cId="2392031633" sldId="457"/>
            <ac:picMk id="6" creationId="{87466D48-2BF4-5995-9AF1-68A75B7A9BE2}"/>
          </ac:picMkLst>
        </pc:picChg>
        <pc:picChg chg="del">
          <ac:chgData name="Justin Vacquerie" userId="968f4b965d9c7392" providerId="LiveId" clId="{A29D6A66-1017-4251-9070-077E92D0E8FC}" dt="2024-04-09T10:05:35.036" v="8611" actId="478"/>
          <ac:picMkLst>
            <pc:docMk/>
            <pc:sldMk cId="2392031633" sldId="457"/>
            <ac:picMk id="10" creationId="{35306D15-CC2C-ABD5-161F-19AD1E65B286}"/>
          </ac:picMkLst>
        </pc:picChg>
        <pc:picChg chg="add mod">
          <ac:chgData name="Justin Vacquerie" userId="968f4b965d9c7392" providerId="LiveId" clId="{A29D6A66-1017-4251-9070-077E92D0E8FC}" dt="2024-04-16T13:52:56.221" v="19313" actId="1076"/>
          <ac:picMkLst>
            <pc:docMk/>
            <pc:sldMk cId="2392031633" sldId="457"/>
            <ac:picMk id="10" creationId="{FCB9D8BD-D11E-313C-D0AA-B6B122C778C1}"/>
          </ac:picMkLst>
        </pc:picChg>
      </pc:sldChg>
      <pc:sldChg chg="del">
        <pc:chgData name="Justin Vacquerie" userId="968f4b965d9c7392" providerId="LiveId" clId="{A29D6A66-1017-4251-9070-077E92D0E8FC}" dt="2024-04-09T09:27:44.145" v="8092" actId="47"/>
        <pc:sldMkLst>
          <pc:docMk/>
          <pc:sldMk cId="3497850948" sldId="459"/>
        </pc:sldMkLst>
      </pc:sldChg>
      <pc:sldChg chg="del">
        <pc:chgData name="Justin Vacquerie" userId="968f4b965d9c7392" providerId="LiveId" clId="{A29D6A66-1017-4251-9070-077E92D0E8FC}" dt="2024-03-12T08:17:05.894" v="753" actId="47"/>
        <pc:sldMkLst>
          <pc:docMk/>
          <pc:sldMk cId="2609712186" sldId="460"/>
        </pc:sldMkLst>
      </pc:sldChg>
      <pc:sldChg chg="del">
        <pc:chgData name="Justin Vacquerie" userId="968f4b965d9c7392" providerId="LiveId" clId="{A29D6A66-1017-4251-9070-077E92D0E8FC}" dt="2024-03-12T08:17:06.903" v="754" actId="47"/>
        <pc:sldMkLst>
          <pc:docMk/>
          <pc:sldMk cId="324541463" sldId="461"/>
        </pc:sldMkLst>
      </pc:sldChg>
      <pc:sldChg chg="del">
        <pc:chgData name="Justin Vacquerie" userId="968f4b965d9c7392" providerId="LiveId" clId="{A29D6A66-1017-4251-9070-077E92D0E8FC}" dt="2024-03-12T08:17:08.170" v="755" actId="47"/>
        <pc:sldMkLst>
          <pc:docMk/>
          <pc:sldMk cId="1788309231" sldId="462"/>
        </pc:sldMkLst>
      </pc:sldChg>
      <pc:sldChg chg="del">
        <pc:chgData name="Justin Vacquerie" userId="968f4b965d9c7392" providerId="LiveId" clId="{A29D6A66-1017-4251-9070-077E92D0E8FC}" dt="2024-03-12T08:17:10.982" v="757" actId="47"/>
        <pc:sldMkLst>
          <pc:docMk/>
          <pc:sldMk cId="132877770" sldId="463"/>
        </pc:sldMkLst>
      </pc:sldChg>
      <pc:sldChg chg="addSp delSp modSp mod delAnim modAnim modNotesTx">
        <pc:chgData name="Justin Vacquerie" userId="968f4b965d9c7392" providerId="LiveId" clId="{A29D6A66-1017-4251-9070-077E92D0E8FC}" dt="2024-04-20T16:10:24.071" v="53951"/>
        <pc:sldMkLst>
          <pc:docMk/>
          <pc:sldMk cId="3731666523" sldId="464"/>
        </pc:sldMkLst>
        <pc:spChg chg="add mod">
          <ac:chgData name="Justin Vacquerie" userId="968f4b965d9c7392" providerId="LiveId" clId="{A29D6A66-1017-4251-9070-077E92D0E8FC}" dt="2024-04-09T08:12:49.972" v="4125" actId="404"/>
          <ac:spMkLst>
            <pc:docMk/>
            <pc:sldMk cId="3731666523" sldId="464"/>
            <ac:spMk id="6" creationId="{0F89A484-7886-2F74-222E-062967794140}"/>
          </ac:spMkLst>
        </pc:spChg>
        <pc:spChg chg="del">
          <ac:chgData name="Justin Vacquerie" userId="968f4b965d9c7392" providerId="LiveId" clId="{A29D6A66-1017-4251-9070-077E92D0E8FC}" dt="2024-03-12T08:17:43.096" v="784" actId="478"/>
          <ac:spMkLst>
            <pc:docMk/>
            <pc:sldMk cId="3731666523" sldId="464"/>
            <ac:spMk id="7" creationId="{7FBCB73D-0589-CE0D-8096-567A00E41A3C}"/>
          </ac:spMkLst>
        </pc:spChg>
        <pc:spChg chg="mod">
          <ac:chgData name="Justin Vacquerie" userId="968f4b965d9c7392" providerId="LiveId" clId="{A29D6A66-1017-4251-9070-077E92D0E8FC}" dt="2024-03-07T17:14:16.763" v="575" actId="313"/>
          <ac:spMkLst>
            <pc:docMk/>
            <pc:sldMk cId="3731666523" sldId="464"/>
            <ac:spMk id="8" creationId="{E8AB1B43-3027-5263-D7EF-375F8DA705A4}"/>
          </ac:spMkLst>
        </pc:spChg>
        <pc:spChg chg="add mod">
          <ac:chgData name="Justin Vacquerie" userId="968f4b965d9c7392" providerId="LiveId" clId="{A29D6A66-1017-4251-9070-077E92D0E8FC}" dt="2024-04-17T08:15:24.167" v="19611" actId="1076"/>
          <ac:spMkLst>
            <pc:docMk/>
            <pc:sldMk cId="3731666523" sldId="464"/>
            <ac:spMk id="11" creationId="{B55656E6-DA35-0640-5A0A-AF497244C874}"/>
          </ac:spMkLst>
        </pc:spChg>
        <pc:spChg chg="add mod">
          <ac:chgData name="Justin Vacquerie" userId="968f4b965d9c7392" providerId="LiveId" clId="{A29D6A66-1017-4251-9070-077E92D0E8FC}" dt="2024-04-20T16:10:12.267" v="53948" actId="1076"/>
          <ac:spMkLst>
            <pc:docMk/>
            <pc:sldMk cId="3731666523" sldId="464"/>
            <ac:spMk id="14" creationId="{A20ACEE2-5CD3-3397-2096-219186BE98FE}"/>
          </ac:spMkLst>
        </pc:spChg>
        <pc:spChg chg="mod">
          <ac:chgData name="Justin Vacquerie" userId="968f4b965d9c7392" providerId="LiveId" clId="{A29D6A66-1017-4251-9070-077E92D0E8FC}" dt="2024-04-20T16:10:19.597" v="53950" actId="1076"/>
          <ac:spMkLst>
            <pc:docMk/>
            <pc:sldMk cId="3731666523" sldId="464"/>
            <ac:spMk id="15" creationId="{30FDF7A4-1BD9-4B71-E79E-0E2A2D7A01CE}"/>
          </ac:spMkLst>
        </pc:spChg>
        <pc:spChg chg="del">
          <ac:chgData name="Justin Vacquerie" userId="968f4b965d9c7392" providerId="LiveId" clId="{A29D6A66-1017-4251-9070-077E92D0E8FC}" dt="2024-03-12T08:17:45.268" v="785" actId="478"/>
          <ac:spMkLst>
            <pc:docMk/>
            <pc:sldMk cId="3731666523" sldId="464"/>
            <ac:spMk id="16" creationId="{E4B6AC34-9433-9953-D87E-38868D49C37F}"/>
          </ac:spMkLst>
        </pc:spChg>
        <pc:picChg chg="add mod">
          <ac:chgData name="Justin Vacquerie" userId="968f4b965d9c7392" providerId="LiveId" clId="{A29D6A66-1017-4251-9070-077E92D0E8FC}" dt="2024-04-17T18:32:06.368" v="32100" actId="1076"/>
          <ac:picMkLst>
            <pc:docMk/>
            <pc:sldMk cId="3731666523" sldId="464"/>
            <ac:picMk id="7" creationId="{6EB3F47F-C46D-B2D6-195D-07B1084566D3}"/>
          </ac:picMkLst>
        </pc:picChg>
        <pc:picChg chg="del">
          <ac:chgData name="Justin Vacquerie" userId="968f4b965d9c7392" providerId="LiveId" clId="{A29D6A66-1017-4251-9070-077E92D0E8FC}" dt="2024-03-07T17:13:57.548" v="544" actId="478"/>
          <ac:picMkLst>
            <pc:docMk/>
            <pc:sldMk cId="3731666523" sldId="464"/>
            <ac:picMk id="13" creationId="{58B880C3-E206-02EE-573F-0D628CB35957}"/>
          </ac:picMkLst>
        </pc:picChg>
        <pc:picChg chg="del">
          <ac:chgData name="Justin Vacquerie" userId="968f4b965d9c7392" providerId="LiveId" clId="{A29D6A66-1017-4251-9070-077E92D0E8FC}" dt="2024-03-07T17:13:55.927" v="543" actId="478"/>
          <ac:picMkLst>
            <pc:docMk/>
            <pc:sldMk cId="3731666523" sldId="464"/>
            <ac:picMk id="14" creationId="{AB565842-FCAE-844A-84D2-067F8968AEF8}"/>
          </ac:picMkLst>
        </pc:picChg>
      </pc:sldChg>
      <pc:sldChg chg="delSp modSp del mod delAnim">
        <pc:chgData name="Justin Vacquerie" userId="968f4b965d9c7392" providerId="LiveId" clId="{A29D6A66-1017-4251-9070-077E92D0E8FC}" dt="2024-04-09T09:24:36.294" v="7791" actId="47"/>
        <pc:sldMkLst>
          <pc:docMk/>
          <pc:sldMk cId="1393726845" sldId="465"/>
        </pc:sldMkLst>
        <pc:spChg chg="del">
          <ac:chgData name="Justin Vacquerie" userId="968f4b965d9c7392" providerId="LiveId" clId="{A29D6A66-1017-4251-9070-077E92D0E8FC}" dt="2024-04-09T08:18:06.181" v="4328" actId="478"/>
          <ac:spMkLst>
            <pc:docMk/>
            <pc:sldMk cId="1393726845" sldId="465"/>
            <ac:spMk id="5" creationId="{0A55A909-A2BE-D15B-407B-63CB13BB0ACE}"/>
          </ac:spMkLst>
        </pc:spChg>
        <pc:spChg chg="del">
          <ac:chgData name="Justin Vacquerie" userId="968f4b965d9c7392" providerId="LiveId" clId="{A29D6A66-1017-4251-9070-077E92D0E8FC}" dt="2024-04-09T08:18:07.589" v="4329" actId="478"/>
          <ac:spMkLst>
            <pc:docMk/>
            <pc:sldMk cId="1393726845" sldId="465"/>
            <ac:spMk id="6" creationId="{993D833E-DFE5-2219-F47B-A8C1C24A4809}"/>
          </ac:spMkLst>
        </pc:spChg>
        <pc:spChg chg="mod">
          <ac:chgData name="Justin Vacquerie" userId="968f4b965d9c7392" providerId="LiveId" clId="{A29D6A66-1017-4251-9070-077E92D0E8FC}" dt="2024-04-09T08:17:56.387" v="4324" actId="20577"/>
          <ac:spMkLst>
            <pc:docMk/>
            <pc:sldMk cId="1393726845" sldId="465"/>
            <ac:spMk id="8" creationId="{D40816F9-728A-630B-A87B-412A723A0C0A}"/>
          </ac:spMkLst>
        </pc:spChg>
        <pc:spChg chg="mod">
          <ac:chgData name="Justin Vacquerie" userId="968f4b965d9c7392" providerId="LiveId" clId="{A29D6A66-1017-4251-9070-077E92D0E8FC}" dt="2024-04-09T08:17:59.468" v="4325" actId="6549"/>
          <ac:spMkLst>
            <pc:docMk/>
            <pc:sldMk cId="1393726845" sldId="465"/>
            <ac:spMk id="9" creationId="{35A2CBEC-1B0D-AC4B-A059-A3A369E2E5EF}"/>
          </ac:spMkLst>
        </pc:spChg>
        <pc:spChg chg="del">
          <ac:chgData name="Justin Vacquerie" userId="968f4b965d9c7392" providerId="LiveId" clId="{A29D6A66-1017-4251-9070-077E92D0E8FC}" dt="2024-04-09T08:18:04.302" v="4327" actId="478"/>
          <ac:spMkLst>
            <pc:docMk/>
            <pc:sldMk cId="1393726845" sldId="465"/>
            <ac:spMk id="12" creationId="{4605DEB6-A5E1-1821-B19E-AF7721FFCB8D}"/>
          </ac:spMkLst>
        </pc:spChg>
        <pc:spChg chg="del">
          <ac:chgData name="Justin Vacquerie" userId="968f4b965d9c7392" providerId="LiveId" clId="{A29D6A66-1017-4251-9070-077E92D0E8FC}" dt="2024-04-09T08:18:09.113" v="4330" actId="478"/>
          <ac:spMkLst>
            <pc:docMk/>
            <pc:sldMk cId="1393726845" sldId="465"/>
            <ac:spMk id="14" creationId="{71E94C03-DDCE-95C1-73C8-A324B2346398}"/>
          </ac:spMkLst>
        </pc:spChg>
        <pc:picChg chg="del">
          <ac:chgData name="Justin Vacquerie" userId="968f4b965d9c7392" providerId="LiveId" clId="{A29D6A66-1017-4251-9070-077E92D0E8FC}" dt="2024-04-09T08:18:01.296" v="4326" actId="478"/>
          <ac:picMkLst>
            <pc:docMk/>
            <pc:sldMk cId="1393726845" sldId="465"/>
            <ac:picMk id="13" creationId="{42E6E6E7-D64A-042F-5905-EA330BDC886C}"/>
          </ac:picMkLst>
        </pc:picChg>
      </pc:sldChg>
      <pc:sldChg chg="add del">
        <pc:chgData name="Justin Vacquerie" userId="968f4b965d9c7392" providerId="LiveId" clId="{A29D6A66-1017-4251-9070-077E92D0E8FC}" dt="2024-04-09T12:12:30.758" v="11142" actId="47"/>
        <pc:sldMkLst>
          <pc:docMk/>
          <pc:sldMk cId="4128481964" sldId="465"/>
        </pc:sldMkLst>
      </pc:sldChg>
      <pc:sldChg chg="modSp add mod ord modNotesTx">
        <pc:chgData name="Justin Vacquerie" userId="968f4b965d9c7392" providerId="LiveId" clId="{A29D6A66-1017-4251-9070-077E92D0E8FC}" dt="2024-04-21T10:43:06.640" v="58753" actId="20577"/>
        <pc:sldMkLst>
          <pc:docMk/>
          <pc:sldMk cId="581102438" sldId="466"/>
        </pc:sldMkLst>
        <pc:spChg chg="mod">
          <ac:chgData name="Justin Vacquerie" userId="968f4b965d9c7392" providerId="LiveId" clId="{A29D6A66-1017-4251-9070-077E92D0E8FC}" dt="2024-04-16T12:10:08.244" v="15381" actId="20577"/>
          <ac:spMkLst>
            <pc:docMk/>
            <pc:sldMk cId="581102438" sldId="466"/>
            <ac:spMk id="3" creationId="{92EDA8DD-8927-AF03-ACB8-D6AB73E065BB}"/>
          </ac:spMkLst>
        </pc:spChg>
        <pc:spChg chg="mod">
          <ac:chgData name="Justin Vacquerie" userId="968f4b965d9c7392" providerId="LiveId" clId="{A29D6A66-1017-4251-9070-077E92D0E8FC}" dt="2024-04-09T10:50:24.241" v="9589" actId="20577"/>
          <ac:spMkLst>
            <pc:docMk/>
            <pc:sldMk cId="581102438" sldId="466"/>
            <ac:spMk id="10" creationId="{2FD916A2-EFE1-3E79-E76F-847498097424}"/>
          </ac:spMkLst>
        </pc:spChg>
      </pc:sldChg>
      <pc:sldChg chg="del">
        <pc:chgData name="Justin Vacquerie" userId="968f4b965d9c7392" providerId="LiveId" clId="{A29D6A66-1017-4251-9070-077E92D0E8FC}" dt="2024-03-12T08:17:12.810" v="758" actId="47"/>
        <pc:sldMkLst>
          <pc:docMk/>
          <pc:sldMk cId="1564429334" sldId="466"/>
        </pc:sldMkLst>
      </pc:sldChg>
      <pc:sldChg chg="new del">
        <pc:chgData name="Justin Vacquerie" userId="968f4b965d9c7392" providerId="LiveId" clId="{A29D6A66-1017-4251-9070-077E92D0E8FC}" dt="2024-04-09T10:54:56.404" v="10081" actId="680"/>
        <pc:sldMkLst>
          <pc:docMk/>
          <pc:sldMk cId="1406845407" sldId="467"/>
        </pc:sldMkLst>
      </pc:sldChg>
      <pc:sldChg chg="new del">
        <pc:chgData name="Justin Vacquerie" userId="968f4b965d9c7392" providerId="LiveId" clId="{A29D6A66-1017-4251-9070-077E92D0E8FC}" dt="2024-04-09T10:54:50.447" v="10079" actId="680"/>
        <pc:sldMkLst>
          <pc:docMk/>
          <pc:sldMk cId="1678405439" sldId="467"/>
        </pc:sldMkLst>
      </pc:sldChg>
      <pc:sldChg chg="modSp add mod modNotesTx">
        <pc:chgData name="Justin Vacquerie" userId="968f4b965d9c7392" providerId="LiveId" clId="{A29D6A66-1017-4251-9070-077E92D0E8FC}" dt="2024-04-17T11:59:14.392" v="25206" actId="20577"/>
        <pc:sldMkLst>
          <pc:docMk/>
          <pc:sldMk cId="2287635777" sldId="467"/>
        </pc:sldMkLst>
        <pc:spChg chg="mod">
          <ac:chgData name="Justin Vacquerie" userId="968f4b965d9c7392" providerId="LiveId" clId="{A29D6A66-1017-4251-9070-077E92D0E8FC}" dt="2024-04-17T11:59:14.392" v="25206" actId="20577"/>
          <ac:spMkLst>
            <pc:docMk/>
            <pc:sldMk cId="2287635777" sldId="467"/>
            <ac:spMk id="3" creationId="{92EDA8DD-8927-AF03-ACB8-D6AB73E065BB}"/>
          </ac:spMkLst>
        </pc:spChg>
        <pc:spChg chg="mod">
          <ac:chgData name="Justin Vacquerie" userId="968f4b965d9c7392" providerId="LiveId" clId="{A29D6A66-1017-4251-9070-077E92D0E8FC}" dt="2024-04-09T10:55:13.940" v="10142" actId="20577"/>
          <ac:spMkLst>
            <pc:docMk/>
            <pc:sldMk cId="2287635777" sldId="467"/>
            <ac:spMk id="10" creationId="{2FD916A2-EFE1-3E79-E76F-847498097424}"/>
          </ac:spMkLst>
        </pc:spChg>
      </pc:sldChg>
      <pc:sldChg chg="del">
        <pc:chgData name="Justin Vacquerie" userId="968f4b965d9c7392" providerId="LiveId" clId="{A29D6A66-1017-4251-9070-077E92D0E8FC}" dt="2024-03-12T08:17:09.972" v="756" actId="47"/>
        <pc:sldMkLst>
          <pc:docMk/>
          <pc:sldMk cId="3648858620" sldId="467"/>
        </pc:sldMkLst>
      </pc:sldChg>
      <pc:sldChg chg="new del">
        <pc:chgData name="Justin Vacquerie" userId="968f4b965d9c7392" providerId="LiveId" clId="{A29D6A66-1017-4251-9070-077E92D0E8FC}" dt="2024-04-09T10:57:49.467" v="10344" actId="47"/>
        <pc:sldMkLst>
          <pc:docMk/>
          <pc:sldMk cId="373555019" sldId="468"/>
        </pc:sldMkLst>
      </pc:sldChg>
      <pc:sldChg chg="del">
        <pc:chgData name="Justin Vacquerie" userId="968f4b965d9c7392" providerId="LiveId" clId="{A29D6A66-1017-4251-9070-077E92D0E8FC}" dt="2024-03-12T08:17:05.019" v="752" actId="47"/>
        <pc:sldMkLst>
          <pc:docMk/>
          <pc:sldMk cId="1821358397" sldId="468"/>
        </pc:sldMkLst>
      </pc:sldChg>
      <pc:sldChg chg="addSp delSp modSp add del mod modNotesTx">
        <pc:chgData name="Justin Vacquerie" userId="968f4b965d9c7392" providerId="LiveId" clId="{A29D6A66-1017-4251-9070-077E92D0E8FC}" dt="2024-04-19T15:55:38.468" v="39513" actId="47"/>
        <pc:sldMkLst>
          <pc:docMk/>
          <pc:sldMk cId="4106915258" sldId="468"/>
        </pc:sldMkLst>
        <pc:spChg chg="add del mod">
          <ac:chgData name="Justin Vacquerie" userId="968f4b965d9c7392" providerId="LiveId" clId="{A29D6A66-1017-4251-9070-077E92D0E8FC}" dt="2024-04-18T13:57:35.911" v="34431" actId="478"/>
          <ac:spMkLst>
            <pc:docMk/>
            <pc:sldMk cId="4106915258" sldId="468"/>
            <ac:spMk id="5" creationId="{2FFFCE4B-2E2C-1DF0-B434-3CC3A79FBF31}"/>
          </ac:spMkLst>
        </pc:spChg>
        <pc:spChg chg="add mod">
          <ac:chgData name="Justin Vacquerie" userId="968f4b965d9c7392" providerId="LiveId" clId="{A29D6A66-1017-4251-9070-077E92D0E8FC}" dt="2024-04-18T13:59:40.871" v="34436" actId="1076"/>
          <ac:spMkLst>
            <pc:docMk/>
            <pc:sldMk cId="4106915258" sldId="468"/>
            <ac:spMk id="6" creationId="{1EF08B2A-25F5-CA8F-6EE7-B8E46029DADB}"/>
          </ac:spMkLst>
        </pc:spChg>
        <pc:spChg chg="add del">
          <ac:chgData name="Justin Vacquerie" userId="968f4b965d9c7392" providerId="LiveId" clId="{A29D6A66-1017-4251-9070-077E92D0E8FC}" dt="2024-04-09T13:25:25.650" v="12305" actId="22"/>
          <ac:spMkLst>
            <pc:docMk/>
            <pc:sldMk cId="4106915258" sldId="468"/>
            <ac:spMk id="6" creationId="{B1F6BDDE-22D1-5FB7-742D-CBB567CFBDA3}"/>
          </ac:spMkLst>
        </pc:spChg>
        <pc:spChg chg="add del">
          <ac:chgData name="Justin Vacquerie" userId="968f4b965d9c7392" providerId="LiveId" clId="{A29D6A66-1017-4251-9070-077E92D0E8FC}" dt="2024-04-09T18:34:06.656" v="13648" actId="22"/>
          <ac:spMkLst>
            <pc:docMk/>
            <pc:sldMk cId="4106915258" sldId="468"/>
            <ac:spMk id="6" creationId="{CDE4B008-8677-9C3D-481E-BE907A1540D9}"/>
          </ac:spMkLst>
        </pc:spChg>
        <pc:spChg chg="mod">
          <ac:chgData name="Justin Vacquerie" userId="968f4b965d9c7392" providerId="LiveId" clId="{A29D6A66-1017-4251-9070-077E92D0E8FC}" dt="2024-04-18T13:54:58.697" v="34424" actId="20577"/>
          <ac:spMkLst>
            <pc:docMk/>
            <pc:sldMk cId="4106915258" sldId="468"/>
            <ac:spMk id="8" creationId="{5B63686B-344F-58B3-032D-879EB772C378}"/>
          </ac:spMkLst>
        </pc:spChg>
        <pc:spChg chg="mod">
          <ac:chgData name="Justin Vacquerie" userId="968f4b965d9c7392" providerId="LiveId" clId="{A29D6A66-1017-4251-9070-077E92D0E8FC}" dt="2024-04-09T10:58:10.136" v="10367" actId="20577"/>
          <ac:spMkLst>
            <pc:docMk/>
            <pc:sldMk cId="4106915258" sldId="468"/>
            <ac:spMk id="9" creationId="{33E1D391-61AF-13C9-CDAC-6171F5D82677}"/>
          </ac:spMkLst>
        </pc:spChg>
        <pc:spChg chg="add del">
          <ac:chgData name="Justin Vacquerie" userId="968f4b965d9c7392" providerId="LiveId" clId="{A29D6A66-1017-4251-9070-077E92D0E8FC}" dt="2024-04-09T13:34:20.676" v="12525" actId="22"/>
          <ac:spMkLst>
            <pc:docMk/>
            <pc:sldMk cId="4106915258" sldId="468"/>
            <ac:spMk id="10" creationId="{5B1C5B4C-7433-26D6-6989-09E60A2300C4}"/>
          </ac:spMkLst>
        </pc:spChg>
        <pc:spChg chg="add del mod">
          <ac:chgData name="Justin Vacquerie" userId="968f4b965d9c7392" providerId="LiveId" clId="{A29D6A66-1017-4251-9070-077E92D0E8FC}" dt="2024-04-16T19:54:50.854" v="19427" actId="478"/>
          <ac:spMkLst>
            <pc:docMk/>
            <pc:sldMk cId="4106915258" sldId="468"/>
            <ac:spMk id="12" creationId="{EFB927E0-E137-9A71-35DB-42AB2658235F}"/>
          </ac:spMkLst>
        </pc:spChg>
        <pc:cxnChg chg="add mod">
          <ac:chgData name="Justin Vacquerie" userId="968f4b965d9c7392" providerId="LiveId" clId="{A29D6A66-1017-4251-9070-077E92D0E8FC}" dt="2024-04-18T13:58:31.627" v="34433" actId="1076"/>
          <ac:cxnSpMkLst>
            <pc:docMk/>
            <pc:sldMk cId="4106915258" sldId="468"/>
            <ac:cxnSpMk id="10" creationId="{1873B2A3-632B-B1D0-8AA9-2A1C0D9CFEDA}"/>
          </ac:cxnSpMkLst>
        </pc:cxnChg>
      </pc:sldChg>
      <pc:sldChg chg="del">
        <pc:chgData name="Justin Vacquerie" userId="968f4b965d9c7392" providerId="LiveId" clId="{A29D6A66-1017-4251-9070-077E92D0E8FC}" dt="2024-03-12T08:17:13.802" v="759" actId="47"/>
        <pc:sldMkLst>
          <pc:docMk/>
          <pc:sldMk cId="962278604" sldId="469"/>
        </pc:sldMkLst>
      </pc:sldChg>
      <pc:sldChg chg="addSp delSp modSp add mod modNotesTx">
        <pc:chgData name="Justin Vacquerie" userId="968f4b965d9c7392" providerId="LiveId" clId="{A29D6A66-1017-4251-9070-077E92D0E8FC}" dt="2024-04-21T11:10:08.754" v="61245" actId="20577"/>
        <pc:sldMkLst>
          <pc:docMk/>
          <pc:sldMk cId="2386199087" sldId="469"/>
        </pc:sldMkLst>
        <pc:spChg chg="add mod">
          <ac:chgData name="Justin Vacquerie" userId="968f4b965d9c7392" providerId="LiveId" clId="{A29D6A66-1017-4251-9070-077E92D0E8FC}" dt="2024-04-09T16:45:36.127" v="13218" actId="1076"/>
          <ac:spMkLst>
            <pc:docMk/>
            <pc:sldMk cId="2386199087" sldId="469"/>
            <ac:spMk id="5" creationId="{79AD5EEA-71C2-CCE6-7D6F-D6E2DB16B67D}"/>
          </ac:spMkLst>
        </pc:spChg>
        <pc:spChg chg="add mod">
          <ac:chgData name="Justin Vacquerie" userId="968f4b965d9c7392" providerId="LiveId" clId="{A29D6A66-1017-4251-9070-077E92D0E8FC}" dt="2024-04-09T16:51:22.147" v="13347" actId="1076"/>
          <ac:spMkLst>
            <pc:docMk/>
            <pc:sldMk cId="2386199087" sldId="469"/>
            <ac:spMk id="6" creationId="{285CB292-4263-8FBF-BED9-94976350DCAC}"/>
          </ac:spMkLst>
        </pc:spChg>
        <pc:spChg chg="add mod ord">
          <ac:chgData name="Justin Vacquerie" userId="968f4b965d9c7392" providerId="LiveId" clId="{A29D6A66-1017-4251-9070-077E92D0E8FC}" dt="2024-04-20T08:40:42.905" v="42947" actId="1076"/>
          <ac:spMkLst>
            <pc:docMk/>
            <pc:sldMk cId="2386199087" sldId="469"/>
            <ac:spMk id="7" creationId="{C1D280A7-31C2-B3BD-A6E0-DAD4DD13D51C}"/>
          </ac:spMkLst>
        </pc:spChg>
        <pc:spChg chg="mod">
          <ac:chgData name="Justin Vacquerie" userId="968f4b965d9c7392" providerId="LiveId" clId="{A29D6A66-1017-4251-9070-077E92D0E8FC}" dt="2024-04-09T16:36:45.006" v="12829" actId="20577"/>
          <ac:spMkLst>
            <pc:docMk/>
            <pc:sldMk cId="2386199087" sldId="469"/>
            <ac:spMk id="8" creationId="{5B63686B-344F-58B3-032D-879EB772C378}"/>
          </ac:spMkLst>
        </pc:spChg>
        <pc:spChg chg="add mod">
          <ac:chgData name="Justin Vacquerie" userId="968f4b965d9c7392" providerId="LiveId" clId="{A29D6A66-1017-4251-9070-077E92D0E8FC}" dt="2024-04-20T14:09:09.350" v="50375" actId="20577"/>
          <ac:spMkLst>
            <pc:docMk/>
            <pc:sldMk cId="2386199087" sldId="469"/>
            <ac:spMk id="10" creationId="{FE58F459-7490-7A03-6E87-5CB1E3F4B3EF}"/>
          </ac:spMkLst>
        </pc:spChg>
        <pc:spChg chg="add mod">
          <ac:chgData name="Justin Vacquerie" userId="968f4b965d9c7392" providerId="LiveId" clId="{A29D6A66-1017-4251-9070-077E92D0E8FC}" dt="2024-04-09T16:51:52.973" v="13428" actId="20577"/>
          <ac:spMkLst>
            <pc:docMk/>
            <pc:sldMk cId="2386199087" sldId="469"/>
            <ac:spMk id="11" creationId="{8B559354-1D6E-5378-EDEB-CF3C2E1046FB}"/>
          </ac:spMkLst>
        </pc:spChg>
        <pc:spChg chg="add mod">
          <ac:chgData name="Justin Vacquerie" userId="968f4b965d9c7392" providerId="LiveId" clId="{A29D6A66-1017-4251-9070-077E92D0E8FC}" dt="2024-04-19T16:04:32.454" v="40808" actId="20577"/>
          <ac:spMkLst>
            <pc:docMk/>
            <pc:sldMk cId="2386199087" sldId="469"/>
            <ac:spMk id="12" creationId="{E9E340DF-C10F-9A88-F5C9-ADD8BE71B1DC}"/>
          </ac:spMkLst>
        </pc:spChg>
        <pc:spChg chg="add mod">
          <ac:chgData name="Justin Vacquerie" userId="968f4b965d9c7392" providerId="LiveId" clId="{A29D6A66-1017-4251-9070-077E92D0E8FC}" dt="2024-04-09T16:52:32.760" v="13433" actId="1076"/>
          <ac:spMkLst>
            <pc:docMk/>
            <pc:sldMk cId="2386199087" sldId="469"/>
            <ac:spMk id="13" creationId="{B4514687-759C-DF21-EA8A-3B6FBA2DB137}"/>
          </ac:spMkLst>
        </pc:spChg>
        <pc:spChg chg="add mod">
          <ac:chgData name="Justin Vacquerie" userId="968f4b965d9c7392" providerId="LiveId" clId="{A29D6A66-1017-4251-9070-077E92D0E8FC}" dt="2024-04-19T16:05:15.361" v="40949" actId="20577"/>
          <ac:spMkLst>
            <pc:docMk/>
            <pc:sldMk cId="2386199087" sldId="469"/>
            <ac:spMk id="14" creationId="{0E38253B-5476-C855-EA75-00C099DFD984}"/>
          </ac:spMkLst>
        </pc:spChg>
        <pc:spChg chg="add mod">
          <ac:chgData name="Justin Vacquerie" userId="968f4b965d9c7392" providerId="LiveId" clId="{A29D6A66-1017-4251-9070-077E92D0E8FC}" dt="2024-04-19T15:56:08.002" v="39539" actId="1076"/>
          <ac:spMkLst>
            <pc:docMk/>
            <pc:sldMk cId="2386199087" sldId="469"/>
            <ac:spMk id="15" creationId="{1437F2DC-E421-9D96-DE20-A9F8B48205F1}"/>
          </ac:spMkLst>
        </pc:spChg>
        <pc:spChg chg="add del mod">
          <ac:chgData name="Justin Vacquerie" userId="968f4b965d9c7392" providerId="LiveId" clId="{A29D6A66-1017-4251-9070-077E92D0E8FC}" dt="2024-04-18T14:11:45.203" v="34589" actId="478"/>
          <ac:spMkLst>
            <pc:docMk/>
            <pc:sldMk cId="2386199087" sldId="469"/>
            <ac:spMk id="15" creationId="{4CC40C39-D061-0541-AA35-7BA49B6D6138}"/>
          </ac:spMkLst>
        </pc:spChg>
        <pc:spChg chg="add mod">
          <ac:chgData name="Justin Vacquerie" userId="968f4b965d9c7392" providerId="LiveId" clId="{A29D6A66-1017-4251-9070-077E92D0E8FC}" dt="2024-04-18T14:09:27.049" v="34492" actId="1076"/>
          <ac:spMkLst>
            <pc:docMk/>
            <pc:sldMk cId="2386199087" sldId="469"/>
            <ac:spMk id="16" creationId="{55433FD5-F2FC-8CCD-2F27-B43FA549109E}"/>
          </ac:spMkLst>
        </pc:spChg>
        <pc:spChg chg="add mod">
          <ac:chgData name="Justin Vacquerie" userId="968f4b965d9c7392" providerId="LiveId" clId="{A29D6A66-1017-4251-9070-077E92D0E8FC}" dt="2024-04-19T15:56:14.975" v="39550" actId="20577"/>
          <ac:spMkLst>
            <pc:docMk/>
            <pc:sldMk cId="2386199087" sldId="469"/>
            <ac:spMk id="18" creationId="{72EE3BD9-319C-5065-7787-743F8D3F4A94}"/>
          </ac:spMkLst>
        </pc:spChg>
        <pc:spChg chg="add mod">
          <ac:chgData name="Justin Vacquerie" userId="968f4b965d9c7392" providerId="LiveId" clId="{A29D6A66-1017-4251-9070-077E92D0E8FC}" dt="2024-04-20T14:09:29.538" v="50376" actId="1076"/>
          <ac:spMkLst>
            <pc:docMk/>
            <pc:sldMk cId="2386199087" sldId="469"/>
            <ac:spMk id="19" creationId="{187AD27E-3122-77AD-734E-AFB3CE2DD834}"/>
          </ac:spMkLst>
        </pc:spChg>
        <pc:spChg chg="add mod">
          <ac:chgData name="Justin Vacquerie" userId="968f4b965d9c7392" providerId="LiveId" clId="{A29D6A66-1017-4251-9070-077E92D0E8FC}" dt="2024-04-20T08:41:27.835" v="42958" actId="14100"/>
          <ac:spMkLst>
            <pc:docMk/>
            <pc:sldMk cId="2386199087" sldId="469"/>
            <ac:spMk id="20" creationId="{5868BE1F-6FB3-7FF6-73DF-AEFE3507B03F}"/>
          </ac:spMkLst>
        </pc:spChg>
        <pc:spChg chg="add mod">
          <ac:chgData name="Justin Vacquerie" userId="968f4b965d9c7392" providerId="LiveId" clId="{A29D6A66-1017-4251-9070-077E92D0E8FC}" dt="2024-04-20T08:41:24.885" v="42957" actId="14100"/>
          <ac:spMkLst>
            <pc:docMk/>
            <pc:sldMk cId="2386199087" sldId="469"/>
            <ac:spMk id="21" creationId="{6A09EA9C-E197-CACA-F0F7-19FA488E53D5}"/>
          </ac:spMkLst>
        </pc:spChg>
        <pc:spChg chg="add mod">
          <ac:chgData name="Justin Vacquerie" userId="968f4b965d9c7392" providerId="LiveId" clId="{A29D6A66-1017-4251-9070-077E92D0E8FC}" dt="2024-04-20T08:41:35.270" v="42959" actId="14100"/>
          <ac:spMkLst>
            <pc:docMk/>
            <pc:sldMk cId="2386199087" sldId="469"/>
            <ac:spMk id="22" creationId="{D6E251B4-BA7E-F34A-B0B6-3AEA79C93E18}"/>
          </ac:spMkLst>
        </pc:spChg>
        <pc:cxnChg chg="add mod">
          <ac:chgData name="Justin Vacquerie" userId="968f4b965d9c7392" providerId="LiveId" clId="{A29D6A66-1017-4251-9070-077E92D0E8FC}" dt="2024-04-18T14:09:10.179" v="34491" actId="693"/>
          <ac:cxnSpMkLst>
            <pc:docMk/>
            <pc:sldMk cId="2386199087" sldId="469"/>
            <ac:cxnSpMk id="17" creationId="{20AC2184-39FC-7278-4D89-2C664E77E91A}"/>
          </ac:cxnSpMkLst>
        </pc:cxnChg>
      </pc:sldChg>
      <pc:sldChg chg="addSp delSp modSp add mod ord modAnim modNotesTx">
        <pc:chgData name="Justin Vacquerie" userId="968f4b965d9c7392" providerId="LiveId" clId="{A29D6A66-1017-4251-9070-077E92D0E8FC}" dt="2024-04-21T14:16:02.733" v="64255" actId="20577"/>
        <pc:sldMkLst>
          <pc:docMk/>
          <pc:sldMk cId="796438785" sldId="470"/>
        </pc:sldMkLst>
        <pc:spChg chg="mod">
          <ac:chgData name="Justin Vacquerie" userId="968f4b965d9c7392" providerId="LiveId" clId="{A29D6A66-1017-4251-9070-077E92D0E8FC}" dt="2024-04-17T15:07:24.226" v="30695" actId="20577"/>
          <ac:spMkLst>
            <pc:docMk/>
            <pc:sldMk cId="796438785" sldId="470"/>
            <ac:spMk id="8" creationId="{5B63686B-344F-58B3-032D-879EB772C378}"/>
          </ac:spMkLst>
        </pc:spChg>
        <pc:spChg chg="add mod">
          <ac:chgData name="Justin Vacquerie" userId="968f4b965d9c7392" providerId="LiveId" clId="{A29D6A66-1017-4251-9070-077E92D0E8FC}" dt="2024-04-20T09:05:24.551" v="44348" actId="1076"/>
          <ac:spMkLst>
            <pc:docMk/>
            <pc:sldMk cId="796438785" sldId="470"/>
            <ac:spMk id="19" creationId="{913457B9-E66B-7844-FC62-ED3377B49FFD}"/>
          </ac:spMkLst>
        </pc:spChg>
        <pc:spChg chg="add mod">
          <ac:chgData name="Justin Vacquerie" userId="968f4b965d9c7392" providerId="LiveId" clId="{A29D6A66-1017-4251-9070-077E92D0E8FC}" dt="2024-04-20T09:05:30.875" v="44350" actId="1076"/>
          <ac:spMkLst>
            <pc:docMk/>
            <pc:sldMk cId="796438785" sldId="470"/>
            <ac:spMk id="20" creationId="{99608AC0-3027-C223-8906-32F6E5031C97}"/>
          </ac:spMkLst>
        </pc:spChg>
        <pc:spChg chg="add mod">
          <ac:chgData name="Justin Vacquerie" userId="968f4b965d9c7392" providerId="LiveId" clId="{A29D6A66-1017-4251-9070-077E92D0E8FC}" dt="2024-04-20T09:05:46.504" v="44392" actId="14100"/>
          <ac:spMkLst>
            <pc:docMk/>
            <pc:sldMk cId="796438785" sldId="470"/>
            <ac:spMk id="21" creationId="{C35C1E15-48EC-48F6-D97A-276B2B939D69}"/>
          </ac:spMkLst>
        </pc:spChg>
        <pc:spChg chg="add mod">
          <ac:chgData name="Justin Vacquerie" userId="968f4b965d9c7392" providerId="LiveId" clId="{A29D6A66-1017-4251-9070-077E92D0E8FC}" dt="2024-04-20T09:05:51.667" v="44394" actId="1076"/>
          <ac:spMkLst>
            <pc:docMk/>
            <pc:sldMk cId="796438785" sldId="470"/>
            <ac:spMk id="22" creationId="{ACC8AE42-CC35-200D-468D-FFFAF108D806}"/>
          </ac:spMkLst>
        </pc:spChg>
        <pc:spChg chg="add mod">
          <ac:chgData name="Justin Vacquerie" userId="968f4b965d9c7392" providerId="LiveId" clId="{A29D6A66-1017-4251-9070-077E92D0E8FC}" dt="2024-04-20T09:05:55.561" v="44396" actId="1076"/>
          <ac:spMkLst>
            <pc:docMk/>
            <pc:sldMk cId="796438785" sldId="470"/>
            <ac:spMk id="23" creationId="{A94AE50D-9F9A-C438-0CA1-527C35497FFD}"/>
          </ac:spMkLst>
        </pc:spChg>
        <pc:spChg chg="add mod">
          <ac:chgData name="Justin Vacquerie" userId="968f4b965d9c7392" providerId="LiveId" clId="{A29D6A66-1017-4251-9070-077E92D0E8FC}" dt="2024-04-20T09:06:02.926" v="44399" actId="1076"/>
          <ac:spMkLst>
            <pc:docMk/>
            <pc:sldMk cId="796438785" sldId="470"/>
            <ac:spMk id="24" creationId="{1B5F9C93-BFB1-21F0-70B6-7A13D3D720BD}"/>
          </ac:spMkLst>
        </pc:spChg>
        <pc:picChg chg="add del mod">
          <ac:chgData name="Justin Vacquerie" userId="968f4b965d9c7392" providerId="LiveId" clId="{A29D6A66-1017-4251-9070-077E92D0E8FC}" dt="2024-04-17T09:19:20.798" v="23124" actId="478"/>
          <ac:picMkLst>
            <pc:docMk/>
            <pc:sldMk cId="796438785" sldId="470"/>
            <ac:picMk id="6" creationId="{08316262-4670-7414-B674-B72A1E9A564C}"/>
          </ac:picMkLst>
        </pc:picChg>
        <pc:picChg chg="add del mod">
          <ac:chgData name="Justin Vacquerie" userId="968f4b965d9c7392" providerId="LiveId" clId="{A29D6A66-1017-4251-9070-077E92D0E8FC}" dt="2024-04-17T09:19:31.623" v="23127" actId="21"/>
          <ac:picMkLst>
            <pc:docMk/>
            <pc:sldMk cId="796438785" sldId="470"/>
            <ac:picMk id="7" creationId="{FAE63ADE-5688-6F51-66A8-6CF73C81AA61}"/>
          </ac:picMkLst>
        </pc:picChg>
        <pc:picChg chg="add mod">
          <ac:chgData name="Justin Vacquerie" userId="968f4b965d9c7392" providerId="LiveId" clId="{A29D6A66-1017-4251-9070-077E92D0E8FC}" dt="2024-04-17T09:26:11.025" v="23266" actId="1076"/>
          <ac:picMkLst>
            <pc:docMk/>
            <pc:sldMk cId="796438785" sldId="470"/>
            <ac:picMk id="11" creationId="{5AF2EE2A-361F-E0DE-960D-036988F5B44D}"/>
          </ac:picMkLst>
        </pc:picChg>
        <pc:picChg chg="add mod">
          <ac:chgData name="Justin Vacquerie" userId="968f4b965d9c7392" providerId="LiveId" clId="{A29D6A66-1017-4251-9070-077E92D0E8FC}" dt="2024-04-17T09:26:04.346" v="23265" actId="14100"/>
          <ac:picMkLst>
            <pc:docMk/>
            <pc:sldMk cId="796438785" sldId="470"/>
            <ac:picMk id="13" creationId="{BE18FE6A-083E-82AD-B9AF-1B3A442E4C54}"/>
          </ac:picMkLst>
        </pc:picChg>
        <pc:cxnChg chg="add mod">
          <ac:chgData name="Justin Vacquerie" userId="968f4b965d9c7392" providerId="LiveId" clId="{A29D6A66-1017-4251-9070-077E92D0E8FC}" dt="2024-04-20T09:04:06.554" v="44329" actId="1582"/>
          <ac:cxnSpMkLst>
            <pc:docMk/>
            <pc:sldMk cId="796438785" sldId="470"/>
            <ac:cxnSpMk id="6" creationId="{3CD45B15-0645-4B04-D508-3D84883F986C}"/>
          </ac:cxnSpMkLst>
        </pc:cxnChg>
        <pc:cxnChg chg="add mod">
          <ac:chgData name="Justin Vacquerie" userId="968f4b965d9c7392" providerId="LiveId" clId="{A29D6A66-1017-4251-9070-077E92D0E8FC}" dt="2024-04-20T09:04:20.638" v="44331" actId="1076"/>
          <ac:cxnSpMkLst>
            <pc:docMk/>
            <pc:sldMk cId="796438785" sldId="470"/>
            <ac:cxnSpMk id="14" creationId="{89825B07-7D9F-B0DB-7198-29A5B9433258}"/>
          </ac:cxnSpMkLst>
        </pc:cxnChg>
        <pc:cxnChg chg="add mod">
          <ac:chgData name="Justin Vacquerie" userId="968f4b965d9c7392" providerId="LiveId" clId="{A29D6A66-1017-4251-9070-077E92D0E8FC}" dt="2024-04-20T09:04:31.424" v="44334" actId="14100"/>
          <ac:cxnSpMkLst>
            <pc:docMk/>
            <pc:sldMk cId="796438785" sldId="470"/>
            <ac:cxnSpMk id="15" creationId="{B92E9A70-4BAA-F958-0FB9-C7EE569B8E7E}"/>
          </ac:cxnSpMkLst>
        </pc:cxnChg>
        <pc:cxnChg chg="add mod">
          <ac:chgData name="Justin Vacquerie" userId="968f4b965d9c7392" providerId="LiveId" clId="{A29D6A66-1017-4251-9070-077E92D0E8FC}" dt="2024-04-20T09:04:33.885" v="44336"/>
          <ac:cxnSpMkLst>
            <pc:docMk/>
            <pc:sldMk cId="796438785" sldId="470"/>
            <ac:cxnSpMk id="17" creationId="{D725F3DA-C4A5-7715-6840-DA92F225F820}"/>
          </ac:cxnSpMkLst>
        </pc:cxnChg>
        <pc:cxnChg chg="add mod">
          <ac:chgData name="Justin Vacquerie" userId="968f4b965d9c7392" providerId="LiveId" clId="{A29D6A66-1017-4251-9070-077E92D0E8FC}" dt="2024-04-20T09:04:56.017" v="44338" actId="1076"/>
          <ac:cxnSpMkLst>
            <pc:docMk/>
            <pc:sldMk cId="796438785" sldId="470"/>
            <ac:cxnSpMk id="18" creationId="{BAE1929F-F430-C16D-E57F-25F960928ED9}"/>
          </ac:cxnSpMkLst>
        </pc:cxnChg>
      </pc:sldChg>
      <pc:sldChg chg="del">
        <pc:chgData name="Justin Vacquerie" userId="968f4b965d9c7392" providerId="LiveId" clId="{A29D6A66-1017-4251-9070-077E92D0E8FC}" dt="2024-04-09T09:24:45.376" v="7794" actId="47"/>
        <pc:sldMkLst>
          <pc:docMk/>
          <pc:sldMk cId="1506278895" sldId="470"/>
        </pc:sldMkLst>
      </pc:sldChg>
      <pc:sldChg chg="addSp delSp modSp new del mod">
        <pc:chgData name="Justin Vacquerie" userId="968f4b965d9c7392" providerId="LiveId" clId="{A29D6A66-1017-4251-9070-077E92D0E8FC}" dt="2024-04-09T09:24:38.819" v="7792" actId="47"/>
        <pc:sldMkLst>
          <pc:docMk/>
          <pc:sldMk cId="234478597" sldId="471"/>
        </pc:sldMkLst>
        <pc:spChg chg="del">
          <ac:chgData name="Justin Vacquerie" userId="968f4b965d9c7392" providerId="LiveId" clId="{A29D6A66-1017-4251-9070-077E92D0E8FC}" dt="2024-03-14T12:58:09.603" v="819" actId="478"/>
          <ac:spMkLst>
            <pc:docMk/>
            <pc:sldMk cId="234478597" sldId="471"/>
            <ac:spMk id="5" creationId="{10ABB9B4-8327-6762-AB45-388592FD28E5}"/>
          </ac:spMkLst>
        </pc:spChg>
        <pc:spChg chg="mod">
          <ac:chgData name="Justin Vacquerie" userId="968f4b965d9c7392" providerId="LiveId" clId="{A29D6A66-1017-4251-9070-077E92D0E8FC}" dt="2024-03-14T13:08:04.471" v="1359" actId="20577"/>
          <ac:spMkLst>
            <pc:docMk/>
            <pc:sldMk cId="234478597" sldId="471"/>
            <ac:spMk id="6" creationId="{9CEC115B-7A3B-AB69-C62F-AF16A0F2D325}"/>
          </ac:spMkLst>
        </pc:spChg>
        <pc:spChg chg="add mod">
          <ac:chgData name="Justin Vacquerie" userId="968f4b965d9c7392" providerId="LiveId" clId="{A29D6A66-1017-4251-9070-077E92D0E8FC}" dt="2024-03-14T12:58:07.103" v="818"/>
          <ac:spMkLst>
            <pc:docMk/>
            <pc:sldMk cId="234478597" sldId="471"/>
            <ac:spMk id="7" creationId="{7E1928FC-BC37-BB1A-19A2-96E8E3C55717}"/>
          </ac:spMkLst>
        </pc:spChg>
        <pc:spChg chg="add mod">
          <ac:chgData name="Justin Vacquerie" userId="968f4b965d9c7392" providerId="LiveId" clId="{A29D6A66-1017-4251-9070-077E92D0E8FC}" dt="2024-03-14T12:58:07.103" v="818"/>
          <ac:spMkLst>
            <pc:docMk/>
            <pc:sldMk cId="234478597" sldId="471"/>
            <ac:spMk id="8" creationId="{7C2342F2-1DFA-5281-54FA-38E1682E8870}"/>
          </ac:spMkLst>
        </pc:spChg>
        <pc:spChg chg="add mod">
          <ac:chgData name="Justin Vacquerie" userId="968f4b965d9c7392" providerId="LiveId" clId="{A29D6A66-1017-4251-9070-077E92D0E8FC}" dt="2024-03-14T13:14:03.494" v="1472" actId="1076"/>
          <ac:spMkLst>
            <pc:docMk/>
            <pc:sldMk cId="234478597" sldId="471"/>
            <ac:spMk id="9" creationId="{780F64A2-62D3-07F1-9881-E3C6BB18CC77}"/>
          </ac:spMkLst>
        </pc:spChg>
        <pc:spChg chg="add mod">
          <ac:chgData name="Justin Vacquerie" userId="968f4b965d9c7392" providerId="LiveId" clId="{A29D6A66-1017-4251-9070-077E92D0E8FC}" dt="2024-03-14T13:13:56.796" v="1471" actId="1076"/>
          <ac:spMkLst>
            <pc:docMk/>
            <pc:sldMk cId="234478597" sldId="471"/>
            <ac:spMk id="10" creationId="{12DFDB97-0E68-4349-868C-043972762BF3}"/>
          </ac:spMkLst>
        </pc:spChg>
        <pc:spChg chg="add mod">
          <ac:chgData name="Justin Vacquerie" userId="968f4b965d9c7392" providerId="LiveId" clId="{A29D6A66-1017-4251-9070-077E92D0E8FC}" dt="2024-03-14T13:14:15.707" v="1473" actId="1076"/>
          <ac:spMkLst>
            <pc:docMk/>
            <pc:sldMk cId="234478597" sldId="471"/>
            <ac:spMk id="11" creationId="{702408F6-858A-AB2F-4A55-0648E1BBF3FA}"/>
          </ac:spMkLst>
        </pc:spChg>
        <pc:spChg chg="add mod">
          <ac:chgData name="Justin Vacquerie" userId="968f4b965d9c7392" providerId="LiveId" clId="{A29D6A66-1017-4251-9070-077E92D0E8FC}" dt="2024-03-14T13:13:21.347" v="1445" actId="1076"/>
          <ac:spMkLst>
            <pc:docMk/>
            <pc:sldMk cId="234478597" sldId="471"/>
            <ac:spMk id="12" creationId="{567652ED-3370-0633-5CE3-EF2624B718A6}"/>
          </ac:spMkLst>
        </pc:spChg>
        <pc:spChg chg="add mod">
          <ac:chgData name="Justin Vacquerie" userId="968f4b965d9c7392" providerId="LiveId" clId="{A29D6A66-1017-4251-9070-077E92D0E8FC}" dt="2024-03-14T13:13:29.695" v="1447" actId="1076"/>
          <ac:spMkLst>
            <pc:docMk/>
            <pc:sldMk cId="234478597" sldId="471"/>
            <ac:spMk id="13" creationId="{942C785C-EB70-7103-24DB-26E4CB1D8E5E}"/>
          </ac:spMkLst>
        </pc:spChg>
        <pc:spChg chg="add mod">
          <ac:chgData name="Justin Vacquerie" userId="968f4b965d9c7392" providerId="LiveId" clId="{A29D6A66-1017-4251-9070-077E92D0E8FC}" dt="2024-03-14T13:13:48.227" v="1470" actId="20577"/>
          <ac:spMkLst>
            <pc:docMk/>
            <pc:sldMk cId="234478597" sldId="471"/>
            <ac:spMk id="14" creationId="{A5D73D59-B19B-0B1C-85A9-A13ABFE37EE1}"/>
          </ac:spMkLst>
        </pc:spChg>
      </pc:sldChg>
      <pc:sldChg chg="addSp delSp modSp add mod modNotesTx">
        <pc:chgData name="Justin Vacquerie" userId="968f4b965d9c7392" providerId="LiveId" clId="{A29D6A66-1017-4251-9070-077E92D0E8FC}" dt="2024-04-21T17:01:47.787" v="67226" actId="478"/>
        <pc:sldMkLst>
          <pc:docMk/>
          <pc:sldMk cId="3312245219" sldId="471"/>
        </pc:sldMkLst>
        <pc:spChg chg="add mod">
          <ac:chgData name="Justin Vacquerie" userId="968f4b965d9c7392" providerId="LiveId" clId="{A29D6A66-1017-4251-9070-077E92D0E8FC}" dt="2024-04-18T14:36:54.986" v="34662" actId="20577"/>
          <ac:spMkLst>
            <pc:docMk/>
            <pc:sldMk cId="3312245219" sldId="471"/>
            <ac:spMk id="5" creationId="{677D2FE0-AE94-C61D-A0C4-9ABB485EF3F1}"/>
          </ac:spMkLst>
        </pc:spChg>
        <pc:spChg chg="add mod">
          <ac:chgData name="Justin Vacquerie" userId="968f4b965d9c7392" providerId="LiveId" clId="{A29D6A66-1017-4251-9070-077E92D0E8FC}" dt="2024-04-20T16:12:08.165" v="54038" actId="20577"/>
          <ac:spMkLst>
            <pc:docMk/>
            <pc:sldMk cId="3312245219" sldId="471"/>
            <ac:spMk id="6" creationId="{1F45EC7C-D254-BC5C-06F7-A640C13A8C16}"/>
          </ac:spMkLst>
        </pc:spChg>
        <pc:spChg chg="del">
          <ac:chgData name="Justin Vacquerie" userId="968f4b965d9c7392" providerId="LiveId" clId="{A29D6A66-1017-4251-9070-077E92D0E8FC}" dt="2024-04-21T17:01:47.787" v="67226" actId="478"/>
          <ac:spMkLst>
            <pc:docMk/>
            <pc:sldMk cId="3312245219" sldId="471"/>
            <ac:spMk id="12" creationId="{99D8E27C-0D40-C3F5-29E8-E12B801CB145}"/>
          </ac:spMkLst>
        </pc:spChg>
        <pc:spChg chg="mod">
          <ac:chgData name="Justin Vacquerie" userId="968f4b965d9c7392" providerId="LiveId" clId="{A29D6A66-1017-4251-9070-077E92D0E8FC}" dt="2024-04-09T13:04:15.968" v="12260" actId="404"/>
          <ac:spMkLst>
            <pc:docMk/>
            <pc:sldMk cId="3312245219" sldId="471"/>
            <ac:spMk id="18" creationId="{90C1EA87-C52A-802D-D1FB-F0C9B0CC8D20}"/>
          </ac:spMkLst>
        </pc:spChg>
        <pc:picChg chg="del">
          <ac:chgData name="Justin Vacquerie" userId="968f4b965d9c7392" providerId="LiveId" clId="{A29D6A66-1017-4251-9070-077E92D0E8FC}" dt="2024-04-09T12:09:47.409" v="11114" actId="478"/>
          <ac:picMkLst>
            <pc:docMk/>
            <pc:sldMk cId="3312245219" sldId="471"/>
            <ac:picMk id="21" creationId="{90BA44EB-7160-0FDB-A96C-8BCAE5CBF1C4}"/>
          </ac:picMkLst>
        </pc:picChg>
        <pc:picChg chg="del">
          <ac:chgData name="Justin Vacquerie" userId="968f4b965d9c7392" providerId="LiveId" clId="{A29D6A66-1017-4251-9070-077E92D0E8FC}" dt="2024-04-09T12:09:49.128" v="11115" actId="478"/>
          <ac:picMkLst>
            <pc:docMk/>
            <pc:sldMk cId="3312245219" sldId="471"/>
            <ac:picMk id="23" creationId="{A7DBF423-055B-4F1C-2978-99A01BDBE197}"/>
          </ac:picMkLst>
        </pc:picChg>
      </pc:sldChg>
      <pc:sldChg chg="addSp delSp modSp add mod modNotesTx">
        <pc:chgData name="Justin Vacquerie" userId="968f4b965d9c7392" providerId="LiveId" clId="{A29D6A66-1017-4251-9070-077E92D0E8FC}" dt="2024-04-21T17:01:53.060" v="67227" actId="478"/>
        <pc:sldMkLst>
          <pc:docMk/>
          <pc:sldMk cId="898924428" sldId="472"/>
        </pc:sldMkLst>
        <pc:spChg chg="del">
          <ac:chgData name="Justin Vacquerie" userId="968f4b965d9c7392" providerId="LiveId" clId="{A29D6A66-1017-4251-9070-077E92D0E8FC}" dt="2024-04-21T17:01:53.060" v="67227" actId="478"/>
          <ac:spMkLst>
            <pc:docMk/>
            <pc:sldMk cId="898924428" sldId="472"/>
            <ac:spMk id="12" creationId="{99D8E27C-0D40-C3F5-29E8-E12B801CB145}"/>
          </ac:spMkLst>
        </pc:spChg>
        <pc:spChg chg="mod">
          <ac:chgData name="Justin Vacquerie" userId="968f4b965d9c7392" providerId="LiveId" clId="{A29D6A66-1017-4251-9070-077E92D0E8FC}" dt="2024-04-09T13:04:25.145" v="12261" actId="404"/>
          <ac:spMkLst>
            <pc:docMk/>
            <pc:sldMk cId="898924428" sldId="472"/>
            <ac:spMk id="18" creationId="{90C1EA87-C52A-802D-D1FB-F0C9B0CC8D20}"/>
          </ac:spMkLst>
        </pc:spChg>
        <pc:picChg chg="add mod">
          <ac:chgData name="Justin Vacquerie" userId="968f4b965d9c7392" providerId="LiveId" clId="{A29D6A66-1017-4251-9070-077E92D0E8FC}" dt="2024-04-18T14:47:09.089" v="34740" actId="1076"/>
          <ac:picMkLst>
            <pc:docMk/>
            <pc:sldMk cId="898924428" sldId="472"/>
            <ac:picMk id="6" creationId="{C629E71B-47E5-2338-7B53-B00B58484A21}"/>
          </ac:picMkLst>
        </pc:picChg>
        <pc:picChg chg="add mod">
          <ac:chgData name="Justin Vacquerie" userId="968f4b965d9c7392" providerId="LiveId" clId="{A29D6A66-1017-4251-9070-077E92D0E8FC}" dt="2024-04-16T12:45:25.078" v="17447" actId="1076"/>
          <ac:picMkLst>
            <pc:docMk/>
            <pc:sldMk cId="898924428" sldId="472"/>
            <ac:picMk id="8" creationId="{8BA7CA35-1A7E-A997-71D9-7745BF1A1BA6}"/>
          </ac:picMkLst>
        </pc:picChg>
        <pc:picChg chg="add mod">
          <ac:chgData name="Justin Vacquerie" userId="968f4b965d9c7392" providerId="LiveId" clId="{A29D6A66-1017-4251-9070-077E92D0E8FC}" dt="2024-04-16T12:45:27.962" v="17448" actId="1076"/>
          <ac:picMkLst>
            <pc:docMk/>
            <pc:sldMk cId="898924428" sldId="472"/>
            <ac:picMk id="11" creationId="{DFD14D7F-5E91-5635-A3ED-1F001F005437}"/>
          </ac:picMkLst>
        </pc:picChg>
      </pc:sldChg>
      <pc:sldChg chg="addSp delSp modSp add mod modNotesTx">
        <pc:chgData name="Justin Vacquerie" userId="968f4b965d9c7392" providerId="LiveId" clId="{A29D6A66-1017-4251-9070-077E92D0E8FC}" dt="2024-04-21T17:03:09.357" v="67387" actId="478"/>
        <pc:sldMkLst>
          <pc:docMk/>
          <pc:sldMk cId="955325394" sldId="473"/>
        </pc:sldMkLst>
        <pc:spChg chg="del">
          <ac:chgData name="Justin Vacquerie" userId="968f4b965d9c7392" providerId="LiveId" clId="{A29D6A66-1017-4251-9070-077E92D0E8FC}" dt="2024-04-21T17:03:09.357" v="67387" actId="478"/>
          <ac:spMkLst>
            <pc:docMk/>
            <pc:sldMk cId="955325394" sldId="473"/>
            <ac:spMk id="12" creationId="{99D8E27C-0D40-C3F5-29E8-E12B801CB145}"/>
          </ac:spMkLst>
        </pc:spChg>
        <pc:spChg chg="mod">
          <ac:chgData name="Justin Vacquerie" userId="968f4b965d9c7392" providerId="LiveId" clId="{A29D6A66-1017-4251-9070-077E92D0E8FC}" dt="2024-04-17T12:27:20.488" v="25880" actId="20577"/>
          <ac:spMkLst>
            <pc:docMk/>
            <pc:sldMk cId="955325394" sldId="473"/>
            <ac:spMk id="18" creationId="{90C1EA87-C52A-802D-D1FB-F0C9B0CC8D20}"/>
          </ac:spMkLst>
        </pc:spChg>
        <pc:picChg chg="add del">
          <ac:chgData name="Justin Vacquerie" userId="968f4b965d9c7392" providerId="LiveId" clId="{A29D6A66-1017-4251-9070-077E92D0E8FC}" dt="2024-04-09T12:58:08.202" v="12156" actId="22"/>
          <ac:picMkLst>
            <pc:docMk/>
            <pc:sldMk cId="955325394" sldId="473"/>
            <ac:picMk id="6" creationId="{A027882A-4586-E6F8-39B3-1FCD2A1969E5}"/>
          </ac:picMkLst>
        </pc:picChg>
        <pc:picChg chg="add mod">
          <ac:chgData name="Justin Vacquerie" userId="968f4b965d9c7392" providerId="LiveId" clId="{A29D6A66-1017-4251-9070-077E92D0E8FC}" dt="2024-04-17T12:26:48.888" v="25846" actId="1036"/>
          <ac:picMkLst>
            <pc:docMk/>
            <pc:sldMk cId="955325394" sldId="473"/>
            <ac:picMk id="6" creationId="{A7EDEEE1-32FE-D344-CFA8-4CB95A904AA2}"/>
          </ac:picMkLst>
        </pc:picChg>
        <pc:picChg chg="add mod">
          <ac:chgData name="Justin Vacquerie" userId="968f4b965d9c7392" providerId="LiveId" clId="{A29D6A66-1017-4251-9070-077E92D0E8FC}" dt="2024-04-18T14:47:16.323" v="34741" actId="1076"/>
          <ac:picMkLst>
            <pc:docMk/>
            <pc:sldMk cId="955325394" sldId="473"/>
            <ac:picMk id="7" creationId="{12020C7E-9B63-8BF6-04A5-5018B8F4D7CF}"/>
          </ac:picMkLst>
        </pc:picChg>
        <pc:picChg chg="add del mod">
          <ac:chgData name="Justin Vacquerie" userId="968f4b965d9c7392" providerId="LiveId" clId="{A29D6A66-1017-4251-9070-077E92D0E8FC}" dt="2024-04-16T12:27:30.456" v="15832" actId="478"/>
          <ac:picMkLst>
            <pc:docMk/>
            <pc:sldMk cId="955325394" sldId="473"/>
            <ac:picMk id="8" creationId="{929F77D1-B7CA-7BCF-EDDD-E874C0B03C98}"/>
          </ac:picMkLst>
        </pc:picChg>
        <pc:picChg chg="add mod">
          <ac:chgData name="Justin Vacquerie" userId="968f4b965d9c7392" providerId="LiveId" clId="{A29D6A66-1017-4251-9070-077E92D0E8FC}" dt="2024-04-17T12:26:48.888" v="25846" actId="1036"/>
          <ac:picMkLst>
            <pc:docMk/>
            <pc:sldMk cId="955325394" sldId="473"/>
            <ac:picMk id="9" creationId="{6563B531-BF07-138E-847D-071392DD7AEE}"/>
          </ac:picMkLst>
        </pc:picChg>
        <pc:picChg chg="add mod">
          <ac:chgData name="Justin Vacquerie" userId="968f4b965d9c7392" providerId="LiveId" clId="{A29D6A66-1017-4251-9070-077E92D0E8FC}" dt="2024-04-17T12:30:37.164" v="26290" actId="1076"/>
          <ac:picMkLst>
            <pc:docMk/>
            <pc:sldMk cId="955325394" sldId="473"/>
            <ac:picMk id="11" creationId="{7D6E6D9C-A4B9-D835-B78D-E3C7E18103F4}"/>
          </ac:picMkLst>
        </pc:picChg>
        <pc:picChg chg="add del mod">
          <ac:chgData name="Justin Vacquerie" userId="968f4b965d9c7392" providerId="LiveId" clId="{A29D6A66-1017-4251-9070-077E92D0E8FC}" dt="2024-04-16T12:27:31.983" v="15833" actId="478"/>
          <ac:picMkLst>
            <pc:docMk/>
            <pc:sldMk cId="955325394" sldId="473"/>
            <ac:picMk id="11" creationId="{9CA3C9BD-60D1-2236-38D5-3C967B003B85}"/>
          </ac:picMkLst>
        </pc:picChg>
      </pc:sldChg>
      <pc:sldChg chg="addSp delSp modSp add mod modNotesTx">
        <pc:chgData name="Justin Vacquerie" userId="968f4b965d9c7392" providerId="LiveId" clId="{A29D6A66-1017-4251-9070-077E92D0E8FC}" dt="2024-04-21T17:02:32.046" v="67383" actId="20577"/>
        <pc:sldMkLst>
          <pc:docMk/>
          <pc:sldMk cId="970525911" sldId="474"/>
        </pc:sldMkLst>
        <pc:spChg chg="del">
          <ac:chgData name="Justin Vacquerie" userId="968f4b965d9c7392" providerId="LiveId" clId="{A29D6A66-1017-4251-9070-077E92D0E8FC}" dt="2024-04-21T17:01:57.613" v="67228" actId="478"/>
          <ac:spMkLst>
            <pc:docMk/>
            <pc:sldMk cId="970525911" sldId="474"/>
            <ac:spMk id="12" creationId="{99D8E27C-0D40-C3F5-29E8-E12B801CB145}"/>
          </ac:spMkLst>
        </pc:spChg>
        <pc:spChg chg="mod">
          <ac:chgData name="Justin Vacquerie" userId="968f4b965d9c7392" providerId="LiveId" clId="{A29D6A66-1017-4251-9070-077E92D0E8FC}" dt="2024-04-17T12:27:38.165" v="25911" actId="20577"/>
          <ac:spMkLst>
            <pc:docMk/>
            <pc:sldMk cId="970525911" sldId="474"/>
            <ac:spMk id="18" creationId="{90C1EA87-C52A-802D-D1FB-F0C9B0CC8D20}"/>
          </ac:spMkLst>
        </pc:spChg>
        <pc:picChg chg="add mod">
          <ac:chgData name="Justin Vacquerie" userId="968f4b965d9c7392" providerId="LiveId" clId="{A29D6A66-1017-4251-9070-077E92D0E8FC}" dt="2024-04-10T10:46:44.198" v="13959" actId="1076"/>
          <ac:picMkLst>
            <pc:docMk/>
            <pc:sldMk cId="970525911" sldId="474"/>
            <ac:picMk id="6" creationId="{8CFB91AF-400A-07A0-2E9D-7FE8BC974E45}"/>
          </ac:picMkLst>
        </pc:picChg>
      </pc:sldChg>
      <pc:sldChg chg="addSp delSp modSp add mod ord modNotesTx">
        <pc:chgData name="Justin Vacquerie" userId="968f4b965d9c7392" providerId="LiveId" clId="{A29D6A66-1017-4251-9070-077E92D0E8FC}" dt="2024-04-21T17:02:52.136" v="67385" actId="478"/>
        <pc:sldMkLst>
          <pc:docMk/>
          <pc:sldMk cId="982697817" sldId="475"/>
        </pc:sldMkLst>
        <pc:spChg chg="del">
          <ac:chgData name="Justin Vacquerie" userId="968f4b965d9c7392" providerId="LiveId" clId="{A29D6A66-1017-4251-9070-077E92D0E8FC}" dt="2024-04-21T17:02:52.136" v="67385" actId="478"/>
          <ac:spMkLst>
            <pc:docMk/>
            <pc:sldMk cId="982697817" sldId="475"/>
            <ac:spMk id="12" creationId="{99D8E27C-0D40-C3F5-29E8-E12B801CB145}"/>
          </ac:spMkLst>
        </pc:spChg>
        <pc:spChg chg="mod">
          <ac:chgData name="Justin Vacquerie" userId="968f4b965d9c7392" providerId="LiveId" clId="{A29D6A66-1017-4251-9070-077E92D0E8FC}" dt="2024-04-17T12:28:01.966" v="25915" actId="20577"/>
          <ac:spMkLst>
            <pc:docMk/>
            <pc:sldMk cId="982697817" sldId="475"/>
            <ac:spMk id="18" creationId="{90C1EA87-C52A-802D-D1FB-F0C9B0CC8D20}"/>
          </ac:spMkLst>
        </pc:spChg>
        <pc:picChg chg="add mod">
          <ac:chgData name="Justin Vacquerie" userId="968f4b965d9c7392" providerId="LiveId" clId="{A29D6A66-1017-4251-9070-077E92D0E8FC}" dt="2024-04-16T13:32:45.062" v="19077" actId="1076"/>
          <ac:picMkLst>
            <pc:docMk/>
            <pc:sldMk cId="982697817" sldId="475"/>
            <ac:picMk id="6" creationId="{A906E227-F923-4361-DE93-F440F102B141}"/>
          </ac:picMkLst>
        </pc:picChg>
        <pc:picChg chg="add mod">
          <ac:chgData name="Justin Vacquerie" userId="968f4b965d9c7392" providerId="LiveId" clId="{A29D6A66-1017-4251-9070-077E92D0E8FC}" dt="2024-04-17T08:19:39.658" v="19753" actId="1076"/>
          <ac:picMkLst>
            <pc:docMk/>
            <pc:sldMk cId="982697817" sldId="475"/>
            <ac:picMk id="7" creationId="{98BF39EF-40EF-38BB-1DB2-57C78BEFA0A5}"/>
          </ac:picMkLst>
        </pc:picChg>
        <pc:picChg chg="add del mod">
          <ac:chgData name="Justin Vacquerie" userId="968f4b965d9c7392" providerId="LiveId" clId="{A29D6A66-1017-4251-9070-077E92D0E8FC}" dt="2024-04-16T13:32:35.101" v="19074" actId="478"/>
          <ac:picMkLst>
            <pc:docMk/>
            <pc:sldMk cId="982697817" sldId="475"/>
            <ac:picMk id="8" creationId="{17783061-CB6E-FDC6-A72F-B5AB51FB54FD}"/>
          </ac:picMkLst>
        </pc:picChg>
      </pc:sldChg>
      <pc:sldChg chg="addSp delSp modSp add mod modAnim modNotesTx">
        <pc:chgData name="Justin Vacquerie" userId="968f4b965d9c7392" providerId="LiveId" clId="{A29D6A66-1017-4251-9070-077E92D0E8FC}" dt="2024-04-21T17:02:44.635" v="67384" actId="478"/>
        <pc:sldMkLst>
          <pc:docMk/>
          <pc:sldMk cId="2675343734" sldId="476"/>
        </pc:sldMkLst>
        <pc:spChg chg="add mod">
          <ac:chgData name="Justin Vacquerie" userId="968f4b965d9c7392" providerId="LiveId" clId="{A29D6A66-1017-4251-9070-077E92D0E8FC}" dt="2024-04-16T12:36:55.454" v="16429" actId="113"/>
          <ac:spMkLst>
            <pc:docMk/>
            <pc:sldMk cId="2675343734" sldId="476"/>
            <ac:spMk id="8" creationId="{123946D1-8A9A-98CD-80D7-2F4F9A820CA9}"/>
          </ac:spMkLst>
        </pc:spChg>
        <pc:spChg chg="add mod">
          <ac:chgData name="Justin Vacquerie" userId="968f4b965d9c7392" providerId="LiveId" clId="{A29D6A66-1017-4251-9070-077E92D0E8FC}" dt="2024-04-16T12:36:55.454" v="16429" actId="113"/>
          <ac:spMkLst>
            <pc:docMk/>
            <pc:sldMk cId="2675343734" sldId="476"/>
            <ac:spMk id="9" creationId="{60DE0720-4B90-3B5A-F645-751DE2FC8673}"/>
          </ac:spMkLst>
        </pc:spChg>
        <pc:spChg chg="add mod">
          <ac:chgData name="Justin Vacquerie" userId="968f4b965d9c7392" providerId="LiveId" clId="{A29D6A66-1017-4251-9070-077E92D0E8FC}" dt="2024-04-16T13:04:18.861" v="17904" actId="1076"/>
          <ac:spMkLst>
            <pc:docMk/>
            <pc:sldMk cId="2675343734" sldId="476"/>
            <ac:spMk id="11" creationId="{C7A78D8C-12CD-A118-4157-5CD674AECE91}"/>
          </ac:spMkLst>
        </pc:spChg>
        <pc:spChg chg="del">
          <ac:chgData name="Justin Vacquerie" userId="968f4b965d9c7392" providerId="LiveId" clId="{A29D6A66-1017-4251-9070-077E92D0E8FC}" dt="2024-04-21T17:02:44.635" v="67384" actId="478"/>
          <ac:spMkLst>
            <pc:docMk/>
            <pc:sldMk cId="2675343734" sldId="476"/>
            <ac:spMk id="12" creationId="{99D8E27C-0D40-C3F5-29E8-E12B801CB145}"/>
          </ac:spMkLst>
        </pc:spChg>
        <pc:spChg chg="add mod">
          <ac:chgData name="Justin Vacquerie" userId="968f4b965d9c7392" providerId="LiveId" clId="{A29D6A66-1017-4251-9070-077E92D0E8FC}" dt="2024-04-16T13:30:12.752" v="18742" actId="1076"/>
          <ac:spMkLst>
            <pc:docMk/>
            <pc:sldMk cId="2675343734" sldId="476"/>
            <ac:spMk id="13" creationId="{0529F1ED-100E-CA6D-6F5D-CB6372A27CB7}"/>
          </ac:spMkLst>
        </pc:spChg>
        <pc:spChg chg="add mod">
          <ac:chgData name="Justin Vacquerie" userId="968f4b965d9c7392" providerId="LiveId" clId="{A29D6A66-1017-4251-9070-077E92D0E8FC}" dt="2024-04-16T13:30:20.584" v="18746" actId="20577"/>
          <ac:spMkLst>
            <pc:docMk/>
            <pc:sldMk cId="2675343734" sldId="476"/>
            <ac:spMk id="14" creationId="{4527A4D6-EFC8-C4FE-6CBB-6C042F0833EA}"/>
          </ac:spMkLst>
        </pc:spChg>
        <pc:spChg chg="add mod">
          <ac:chgData name="Justin Vacquerie" userId="968f4b965d9c7392" providerId="LiveId" clId="{A29D6A66-1017-4251-9070-077E92D0E8FC}" dt="2024-04-16T13:30:28.459" v="18750" actId="20577"/>
          <ac:spMkLst>
            <pc:docMk/>
            <pc:sldMk cId="2675343734" sldId="476"/>
            <ac:spMk id="15" creationId="{1BEC7024-1C32-6B12-D60B-BEB32B1FE8C2}"/>
          </ac:spMkLst>
        </pc:spChg>
        <pc:spChg chg="mod">
          <ac:chgData name="Justin Vacquerie" userId="968f4b965d9c7392" providerId="LiveId" clId="{A29D6A66-1017-4251-9070-077E92D0E8FC}" dt="2024-04-17T12:27:48.620" v="25913" actId="20577"/>
          <ac:spMkLst>
            <pc:docMk/>
            <pc:sldMk cId="2675343734" sldId="476"/>
            <ac:spMk id="18" creationId="{90C1EA87-C52A-802D-D1FB-F0C9B0CC8D20}"/>
          </ac:spMkLst>
        </pc:spChg>
        <pc:grpChg chg="add mod">
          <ac:chgData name="Justin Vacquerie" userId="968f4b965d9c7392" providerId="LiveId" clId="{A29D6A66-1017-4251-9070-077E92D0E8FC}" dt="2024-04-16T13:04:26.610" v="17905" actId="1076"/>
          <ac:grpSpMkLst>
            <pc:docMk/>
            <pc:sldMk cId="2675343734" sldId="476"/>
            <ac:grpSpMk id="7" creationId="{4754DB2B-3D0A-6F80-0192-A0A11BCD403D}"/>
          </ac:grpSpMkLst>
        </pc:grpChg>
        <pc:graphicFrameChg chg="add mod modGraphic">
          <ac:chgData name="Justin Vacquerie" userId="968f4b965d9c7392" providerId="LiveId" clId="{A29D6A66-1017-4251-9070-077E92D0E8FC}" dt="2024-04-16T12:36:42.185" v="16424" actId="113"/>
          <ac:graphicFrameMkLst>
            <pc:docMk/>
            <pc:sldMk cId="2675343734" sldId="476"/>
            <ac:graphicFrameMk id="5" creationId="{A2CF97B1-7791-9BF8-C980-97182D74F4F3}"/>
          </ac:graphicFrameMkLst>
        </pc:graphicFrameChg>
        <pc:graphicFrameChg chg="add mod">
          <ac:chgData name="Justin Vacquerie" userId="968f4b965d9c7392" providerId="LiveId" clId="{A29D6A66-1017-4251-9070-077E92D0E8FC}" dt="2024-04-16T12:38:12.102" v="16434" actId="1076"/>
          <ac:graphicFrameMkLst>
            <pc:docMk/>
            <pc:sldMk cId="2675343734" sldId="476"/>
            <ac:graphicFrameMk id="6" creationId="{6B4C3C74-3638-EB13-D9FA-D212BC06488B}"/>
          </ac:graphicFrameMkLst>
        </pc:graphicFrameChg>
      </pc:sldChg>
      <pc:sldChg chg="addSp delSp modSp add mod modAnim modNotesTx">
        <pc:chgData name="Justin Vacquerie" userId="968f4b965d9c7392" providerId="LiveId" clId="{A29D6A66-1017-4251-9070-077E92D0E8FC}" dt="2024-04-21T11:11:09.308" v="61254" actId="20577"/>
        <pc:sldMkLst>
          <pc:docMk/>
          <pc:sldMk cId="2923435169" sldId="477"/>
        </pc:sldMkLst>
        <pc:spChg chg="add mod">
          <ac:chgData name="Justin Vacquerie" userId="968f4b965d9c7392" providerId="LiveId" clId="{A29D6A66-1017-4251-9070-077E92D0E8FC}" dt="2024-04-19T13:03:04.673" v="38561" actId="1076"/>
          <ac:spMkLst>
            <pc:docMk/>
            <pc:sldMk cId="2923435169" sldId="477"/>
            <ac:spMk id="6" creationId="{37981151-7FF9-7AD2-9D7F-49CF7AD37665}"/>
          </ac:spMkLst>
        </pc:spChg>
        <pc:spChg chg="add mod">
          <ac:chgData name="Justin Vacquerie" userId="968f4b965d9c7392" providerId="LiveId" clId="{A29D6A66-1017-4251-9070-077E92D0E8FC}" dt="2024-04-19T13:03:16.986" v="38563" actId="1076"/>
          <ac:spMkLst>
            <pc:docMk/>
            <pc:sldMk cId="2923435169" sldId="477"/>
            <ac:spMk id="7" creationId="{5BA86B4F-B0B3-C13A-F2F6-BAE4701F3FCE}"/>
          </ac:spMkLst>
        </pc:spChg>
        <pc:spChg chg="mod">
          <ac:chgData name="Justin Vacquerie" userId="968f4b965d9c7392" providerId="LiveId" clId="{A29D6A66-1017-4251-9070-077E92D0E8FC}" dt="2024-04-19T09:35:45.619" v="36843" actId="20577"/>
          <ac:spMkLst>
            <pc:docMk/>
            <pc:sldMk cId="2923435169" sldId="477"/>
            <ac:spMk id="8" creationId="{5B63686B-344F-58B3-032D-879EB772C378}"/>
          </ac:spMkLst>
        </pc:spChg>
        <pc:spChg chg="add mod">
          <ac:chgData name="Justin Vacquerie" userId="968f4b965d9c7392" providerId="LiveId" clId="{A29D6A66-1017-4251-9070-077E92D0E8FC}" dt="2024-04-19T13:03:43.850" v="38567" actId="1076"/>
          <ac:spMkLst>
            <pc:docMk/>
            <pc:sldMk cId="2923435169" sldId="477"/>
            <ac:spMk id="10" creationId="{C867617A-A6FD-0C9B-060B-FA36D2A0911D}"/>
          </ac:spMkLst>
        </pc:spChg>
        <pc:graphicFrameChg chg="add del mod modGraphic">
          <ac:chgData name="Justin Vacquerie" userId="968f4b965d9c7392" providerId="LiveId" clId="{A29D6A66-1017-4251-9070-077E92D0E8FC}" dt="2024-04-19T13:03:31.154" v="38565" actId="207"/>
          <ac:graphicFrameMkLst>
            <pc:docMk/>
            <pc:sldMk cId="2923435169" sldId="477"/>
            <ac:graphicFrameMk id="5" creationId="{6D990184-AAE7-BC6B-8867-8D4D4EA2527E}"/>
          </ac:graphicFrameMkLst>
        </pc:graphicFrameChg>
        <pc:picChg chg="add del mod">
          <ac:chgData name="Justin Vacquerie" userId="968f4b965d9c7392" providerId="LiveId" clId="{A29D6A66-1017-4251-9070-077E92D0E8FC}" dt="2024-04-19T09:16:54.213" v="35341" actId="478"/>
          <ac:picMkLst>
            <pc:docMk/>
            <pc:sldMk cId="2923435169" sldId="477"/>
            <ac:picMk id="6" creationId="{39D07CFB-718A-2F17-0A08-B30511725745}"/>
          </ac:picMkLst>
        </pc:picChg>
        <pc:picChg chg="add del mod">
          <ac:chgData name="Justin Vacquerie" userId="968f4b965d9c7392" providerId="LiveId" clId="{A29D6A66-1017-4251-9070-077E92D0E8FC}" dt="2024-04-19T09:16:55.745" v="35342" actId="478"/>
          <ac:picMkLst>
            <pc:docMk/>
            <pc:sldMk cId="2923435169" sldId="477"/>
            <ac:picMk id="10" creationId="{B0188AB8-A1E1-5147-F2ED-6A2190464F74}"/>
          </ac:picMkLst>
        </pc:picChg>
      </pc:sldChg>
      <pc:sldChg chg="addSp delSp modSp add mod ord modNotesTx">
        <pc:chgData name="Justin Vacquerie" userId="968f4b965d9c7392" providerId="LiveId" clId="{A29D6A66-1017-4251-9070-077E92D0E8FC}" dt="2024-04-20T16:15:03.710" v="54082" actId="20577"/>
        <pc:sldMkLst>
          <pc:docMk/>
          <pc:sldMk cId="2025844119" sldId="478"/>
        </pc:sldMkLst>
        <pc:spChg chg="add mod">
          <ac:chgData name="Justin Vacquerie" userId="968f4b965d9c7392" providerId="LiveId" clId="{A29D6A66-1017-4251-9070-077E92D0E8FC}" dt="2024-04-17T13:07:05.627" v="28338" actId="1076"/>
          <ac:spMkLst>
            <pc:docMk/>
            <pc:sldMk cId="2025844119" sldId="478"/>
            <ac:spMk id="5" creationId="{2527DE3B-A66E-DB2F-4AE0-1A182ECB3142}"/>
          </ac:spMkLst>
        </pc:spChg>
        <pc:spChg chg="add mod">
          <ac:chgData name="Justin Vacquerie" userId="968f4b965d9c7392" providerId="LiveId" clId="{A29D6A66-1017-4251-9070-077E92D0E8FC}" dt="2024-04-17T13:07:32.671" v="28340" actId="1076"/>
          <ac:spMkLst>
            <pc:docMk/>
            <pc:sldMk cId="2025844119" sldId="478"/>
            <ac:spMk id="6" creationId="{553E9D86-0454-29DE-8EFA-AA7084A002E3}"/>
          </ac:spMkLst>
        </pc:spChg>
        <pc:spChg chg="add mod">
          <ac:chgData name="Justin Vacquerie" userId="968f4b965d9c7392" providerId="LiveId" clId="{A29D6A66-1017-4251-9070-077E92D0E8FC}" dt="2024-04-20T16:15:03.710" v="54082" actId="20577"/>
          <ac:spMkLst>
            <pc:docMk/>
            <pc:sldMk cId="2025844119" sldId="478"/>
            <ac:spMk id="7" creationId="{0AED9729-3318-EB42-51F1-20C64AFD6DDB}"/>
          </ac:spMkLst>
        </pc:spChg>
        <pc:spChg chg="mod">
          <ac:chgData name="Justin Vacquerie" userId="968f4b965d9c7392" providerId="LiveId" clId="{A29D6A66-1017-4251-9070-077E92D0E8FC}" dt="2024-04-17T11:51:03.160" v="24450" actId="20577"/>
          <ac:spMkLst>
            <pc:docMk/>
            <pc:sldMk cId="2025844119" sldId="478"/>
            <ac:spMk id="8" creationId="{5B63686B-344F-58B3-032D-879EB772C378}"/>
          </ac:spMkLst>
        </pc:spChg>
        <pc:spChg chg="mod">
          <ac:chgData name="Justin Vacquerie" userId="968f4b965d9c7392" providerId="LiveId" clId="{A29D6A66-1017-4251-9070-077E92D0E8FC}" dt="2024-04-10T10:43:57.368" v="13705" actId="20577"/>
          <ac:spMkLst>
            <pc:docMk/>
            <pc:sldMk cId="2025844119" sldId="478"/>
            <ac:spMk id="9" creationId="{33E1D391-61AF-13C9-CDAC-6171F5D82677}"/>
          </ac:spMkLst>
        </pc:spChg>
        <pc:spChg chg="del">
          <ac:chgData name="Justin Vacquerie" userId="968f4b965d9c7392" providerId="LiveId" clId="{A29D6A66-1017-4251-9070-077E92D0E8FC}" dt="2024-04-10T10:44:55.076" v="13821" actId="478"/>
          <ac:spMkLst>
            <pc:docMk/>
            <pc:sldMk cId="2025844119" sldId="478"/>
            <ac:spMk id="12" creationId="{EFB927E0-E137-9A71-35DB-42AB2658235F}"/>
          </ac:spMkLst>
        </pc:spChg>
        <pc:picChg chg="add del mod">
          <ac:chgData name="Justin Vacquerie" userId="968f4b965d9c7392" providerId="LiveId" clId="{A29D6A66-1017-4251-9070-077E92D0E8FC}" dt="2024-04-17T11:36:30.918" v="23294" actId="478"/>
          <ac:picMkLst>
            <pc:docMk/>
            <pc:sldMk cId="2025844119" sldId="478"/>
            <ac:picMk id="6" creationId="{99FA82FB-D809-C69C-1F0F-CC2700FCBA33}"/>
          </ac:picMkLst>
        </pc:picChg>
        <pc:picChg chg="add mod">
          <ac:chgData name="Justin Vacquerie" userId="968f4b965d9c7392" providerId="LiveId" clId="{A29D6A66-1017-4251-9070-077E92D0E8FC}" dt="2024-04-17T11:52:39.017" v="24497" actId="1076"/>
          <ac:picMkLst>
            <pc:docMk/>
            <pc:sldMk cId="2025844119" sldId="478"/>
            <ac:picMk id="11" creationId="{CD2BBE96-CD1F-3FD9-6A02-73C0B3260EA4}"/>
          </ac:picMkLst>
        </pc:picChg>
        <pc:picChg chg="add mod">
          <ac:chgData name="Justin Vacquerie" userId="968f4b965d9c7392" providerId="LiveId" clId="{A29D6A66-1017-4251-9070-077E92D0E8FC}" dt="2024-04-17T11:52:44.421" v="24499" actId="1076"/>
          <ac:picMkLst>
            <pc:docMk/>
            <pc:sldMk cId="2025844119" sldId="478"/>
            <ac:picMk id="13" creationId="{DBB10149-9013-7BFF-65F6-601158F161AC}"/>
          </ac:picMkLst>
        </pc:picChg>
      </pc:sldChg>
      <pc:sldChg chg="addSp delSp modSp add mod modNotesTx">
        <pc:chgData name="Justin Vacquerie" userId="968f4b965d9c7392" providerId="LiveId" clId="{A29D6A66-1017-4251-9070-077E92D0E8FC}" dt="2024-04-21T11:04:48.825" v="61011" actId="20577"/>
        <pc:sldMkLst>
          <pc:docMk/>
          <pc:sldMk cId="120190139" sldId="479"/>
        </pc:sldMkLst>
        <pc:spChg chg="add mod">
          <ac:chgData name="Justin Vacquerie" userId="968f4b965d9c7392" providerId="LiveId" clId="{A29D6A66-1017-4251-9070-077E92D0E8FC}" dt="2024-04-17T15:18:54.329" v="32060" actId="5793"/>
          <ac:spMkLst>
            <pc:docMk/>
            <pc:sldMk cId="120190139" sldId="479"/>
            <ac:spMk id="5" creationId="{AA4FA087-A8F5-5200-7B27-23B03A8F9645}"/>
          </ac:spMkLst>
        </pc:spChg>
        <pc:spChg chg="add del mod">
          <ac:chgData name="Justin Vacquerie" userId="968f4b965d9c7392" providerId="LiveId" clId="{A29D6A66-1017-4251-9070-077E92D0E8FC}" dt="2024-04-17T12:32:39.807" v="26341" actId="113"/>
          <ac:spMkLst>
            <pc:docMk/>
            <pc:sldMk cId="120190139" sldId="479"/>
            <ac:spMk id="7" creationId="{D21CEF6B-56D4-268D-D79B-177A78DE01FA}"/>
          </ac:spMkLst>
        </pc:spChg>
        <pc:spChg chg="mod">
          <ac:chgData name="Justin Vacquerie" userId="968f4b965d9c7392" providerId="LiveId" clId="{A29D6A66-1017-4251-9070-077E92D0E8FC}" dt="2024-04-17T11:56:47.577" v="24781" actId="20577"/>
          <ac:spMkLst>
            <pc:docMk/>
            <pc:sldMk cId="120190139" sldId="479"/>
            <ac:spMk id="8" creationId="{5B63686B-344F-58B3-032D-879EB772C378}"/>
          </ac:spMkLst>
        </pc:spChg>
        <pc:spChg chg="add mod">
          <ac:chgData name="Justin Vacquerie" userId="968f4b965d9c7392" providerId="LiveId" clId="{A29D6A66-1017-4251-9070-077E92D0E8FC}" dt="2024-04-17T12:34:13.997" v="26409" actId="1076"/>
          <ac:spMkLst>
            <pc:docMk/>
            <pc:sldMk cId="120190139" sldId="479"/>
            <ac:spMk id="10" creationId="{AE318482-D9BE-FDE8-B84A-28D39AB836F8}"/>
          </ac:spMkLst>
        </pc:spChg>
        <pc:spChg chg="add mod">
          <ac:chgData name="Justin Vacquerie" userId="968f4b965d9c7392" providerId="LiveId" clId="{A29D6A66-1017-4251-9070-077E92D0E8FC}" dt="2024-04-17T12:35:07.112" v="26428" actId="255"/>
          <ac:spMkLst>
            <pc:docMk/>
            <pc:sldMk cId="120190139" sldId="479"/>
            <ac:spMk id="11" creationId="{4264383B-4E33-9547-B3F0-BAD0D136F76A}"/>
          </ac:spMkLst>
        </pc:spChg>
        <pc:spChg chg="add mod">
          <ac:chgData name="Justin Vacquerie" userId="968f4b965d9c7392" providerId="LiveId" clId="{A29D6A66-1017-4251-9070-077E92D0E8FC}" dt="2024-04-17T12:35:15.971" v="26431" actId="255"/>
          <ac:spMkLst>
            <pc:docMk/>
            <pc:sldMk cId="120190139" sldId="479"/>
            <ac:spMk id="12" creationId="{4E1FB18A-2CB1-3077-331E-9881141165DE}"/>
          </ac:spMkLst>
        </pc:spChg>
        <pc:spChg chg="del">
          <ac:chgData name="Justin Vacquerie" userId="968f4b965d9c7392" providerId="LiveId" clId="{A29D6A66-1017-4251-9070-077E92D0E8FC}" dt="2024-04-10T10:44:52.020" v="13820" actId="478"/>
          <ac:spMkLst>
            <pc:docMk/>
            <pc:sldMk cId="120190139" sldId="479"/>
            <ac:spMk id="12" creationId="{EFB927E0-E137-9A71-35DB-42AB2658235F}"/>
          </ac:spMkLst>
        </pc:spChg>
        <pc:spChg chg="add mod">
          <ac:chgData name="Justin Vacquerie" userId="968f4b965d9c7392" providerId="LiveId" clId="{A29D6A66-1017-4251-9070-077E92D0E8FC}" dt="2024-04-18T13:13:35.243" v="32942" actId="207"/>
          <ac:spMkLst>
            <pc:docMk/>
            <pc:sldMk cId="120190139" sldId="479"/>
            <ac:spMk id="13" creationId="{D8285C44-BA68-C88A-DA29-1E87751AAE1B}"/>
          </ac:spMkLst>
        </pc:spChg>
        <pc:spChg chg="add mod">
          <ac:chgData name="Justin Vacquerie" userId="968f4b965d9c7392" providerId="LiveId" clId="{A29D6A66-1017-4251-9070-077E92D0E8FC}" dt="2024-04-17T13:30:07.770" v="28577" actId="1076"/>
          <ac:spMkLst>
            <pc:docMk/>
            <pc:sldMk cId="120190139" sldId="479"/>
            <ac:spMk id="14" creationId="{FFE1DC75-C45E-AC70-75D3-7A678C8B0C5C}"/>
          </ac:spMkLst>
        </pc:spChg>
        <pc:spChg chg="add mod">
          <ac:chgData name="Justin Vacquerie" userId="968f4b965d9c7392" providerId="LiveId" clId="{A29D6A66-1017-4251-9070-077E92D0E8FC}" dt="2024-04-17T15:19:41.006" v="32096" actId="1076"/>
          <ac:spMkLst>
            <pc:docMk/>
            <pc:sldMk cId="120190139" sldId="479"/>
            <ac:spMk id="15" creationId="{34D90431-4F4D-9BAC-5D7F-CD563F228D1E}"/>
          </ac:spMkLst>
        </pc:spChg>
        <pc:spChg chg="add mod">
          <ac:chgData name="Justin Vacquerie" userId="968f4b965d9c7392" providerId="LiveId" clId="{A29D6A66-1017-4251-9070-077E92D0E8FC}" dt="2024-04-17T15:17:48.047" v="31965" actId="1076"/>
          <ac:spMkLst>
            <pc:docMk/>
            <pc:sldMk cId="120190139" sldId="479"/>
            <ac:spMk id="16" creationId="{C0583A8F-1759-7CEE-B023-6BB157A0A187}"/>
          </ac:spMkLst>
        </pc:spChg>
        <pc:spChg chg="add mod">
          <ac:chgData name="Justin Vacquerie" userId="968f4b965d9c7392" providerId="LiveId" clId="{A29D6A66-1017-4251-9070-077E92D0E8FC}" dt="2024-04-17T13:30:11.349" v="28578" actId="1076"/>
          <ac:spMkLst>
            <pc:docMk/>
            <pc:sldMk cId="120190139" sldId="479"/>
            <ac:spMk id="17" creationId="{DD5FC01E-F328-73CF-AB8F-5FE48FBECF2D}"/>
          </ac:spMkLst>
        </pc:spChg>
        <pc:spChg chg="add mod">
          <ac:chgData name="Justin Vacquerie" userId="968f4b965d9c7392" providerId="LiveId" clId="{A29D6A66-1017-4251-9070-077E92D0E8FC}" dt="2024-04-18T11:50:46.245" v="32352"/>
          <ac:spMkLst>
            <pc:docMk/>
            <pc:sldMk cId="120190139" sldId="479"/>
            <ac:spMk id="18" creationId="{E2B3EA72-54A0-1533-8893-917231B3ACCD}"/>
          </ac:spMkLst>
        </pc:spChg>
        <pc:spChg chg="add mod">
          <ac:chgData name="Justin Vacquerie" userId="968f4b965d9c7392" providerId="LiveId" clId="{A29D6A66-1017-4251-9070-077E92D0E8FC}" dt="2024-04-18T13:13:06.434" v="32940" actId="14100"/>
          <ac:spMkLst>
            <pc:docMk/>
            <pc:sldMk cId="120190139" sldId="479"/>
            <ac:spMk id="22" creationId="{96E36F15-B062-F94D-C3F3-5924CF6391B4}"/>
          </ac:spMkLst>
        </pc:spChg>
        <pc:cxnChg chg="add mod">
          <ac:chgData name="Justin Vacquerie" userId="968f4b965d9c7392" providerId="LiveId" clId="{A29D6A66-1017-4251-9070-077E92D0E8FC}" dt="2024-04-18T11:50:43.170" v="32350" actId="1582"/>
          <ac:cxnSpMkLst>
            <pc:docMk/>
            <pc:sldMk cId="120190139" sldId="479"/>
            <ac:cxnSpMk id="6" creationId="{918DBFD8-0B19-C77F-84F6-FFEE177C09FD}"/>
          </ac:cxnSpMkLst>
        </pc:cxnChg>
        <pc:cxnChg chg="add mod">
          <ac:chgData name="Justin Vacquerie" userId="968f4b965d9c7392" providerId="LiveId" clId="{A29D6A66-1017-4251-9070-077E92D0E8FC}" dt="2024-04-18T11:51:14.758" v="32357" actId="14100"/>
          <ac:cxnSpMkLst>
            <pc:docMk/>
            <pc:sldMk cId="120190139" sldId="479"/>
            <ac:cxnSpMk id="19" creationId="{0DA6AD5C-AF62-CF7D-BD21-88C6181376FE}"/>
          </ac:cxnSpMkLst>
        </pc:cxnChg>
        <pc:cxnChg chg="add mod">
          <ac:chgData name="Justin Vacquerie" userId="968f4b965d9c7392" providerId="LiveId" clId="{A29D6A66-1017-4251-9070-077E92D0E8FC}" dt="2024-04-18T11:51:26.761" v="32359" actId="1076"/>
          <ac:cxnSpMkLst>
            <pc:docMk/>
            <pc:sldMk cId="120190139" sldId="479"/>
            <ac:cxnSpMk id="21" creationId="{C20CE8A8-7334-0E6A-78A1-A20C331FF2BF}"/>
          </ac:cxnSpMkLst>
        </pc:cxnChg>
      </pc:sldChg>
      <pc:sldChg chg="addSp delSp modSp add mod modAnim modNotesTx">
        <pc:chgData name="Justin Vacquerie" userId="968f4b965d9c7392" providerId="LiveId" clId="{A29D6A66-1017-4251-9070-077E92D0E8FC}" dt="2024-04-21T14:19:08.870" v="64298" actId="20577"/>
        <pc:sldMkLst>
          <pc:docMk/>
          <pc:sldMk cId="4215037112" sldId="480"/>
        </pc:sldMkLst>
        <pc:spChg chg="mod">
          <ac:chgData name="Justin Vacquerie" userId="968f4b965d9c7392" providerId="LiveId" clId="{A29D6A66-1017-4251-9070-077E92D0E8FC}" dt="2024-04-10T10:45:48.994" v="13958" actId="20577"/>
          <ac:spMkLst>
            <pc:docMk/>
            <pc:sldMk cId="4215037112" sldId="480"/>
            <ac:spMk id="8" creationId="{5B63686B-344F-58B3-032D-879EB772C378}"/>
          </ac:spMkLst>
        </pc:spChg>
        <pc:spChg chg="del">
          <ac:chgData name="Justin Vacquerie" userId="968f4b965d9c7392" providerId="LiveId" clId="{A29D6A66-1017-4251-9070-077E92D0E8FC}" dt="2024-04-10T10:44:59.017" v="13822" actId="478"/>
          <ac:spMkLst>
            <pc:docMk/>
            <pc:sldMk cId="4215037112" sldId="480"/>
            <ac:spMk id="12" creationId="{EFB927E0-E137-9A71-35DB-42AB2658235F}"/>
          </ac:spMkLst>
        </pc:spChg>
        <pc:spChg chg="add mod">
          <ac:chgData name="Justin Vacquerie" userId="968f4b965d9c7392" providerId="LiveId" clId="{A29D6A66-1017-4251-9070-077E92D0E8FC}" dt="2024-04-17T12:38:54.644" v="26515" actId="1076"/>
          <ac:spMkLst>
            <pc:docMk/>
            <pc:sldMk cId="4215037112" sldId="480"/>
            <ac:spMk id="13" creationId="{4B83167A-14C4-C654-7684-9C628C4246DE}"/>
          </ac:spMkLst>
        </pc:spChg>
        <pc:spChg chg="add mod">
          <ac:chgData name="Justin Vacquerie" userId="968f4b965d9c7392" providerId="LiveId" clId="{A29D6A66-1017-4251-9070-077E92D0E8FC}" dt="2024-04-17T12:39:08.206" v="26545" actId="20577"/>
          <ac:spMkLst>
            <pc:docMk/>
            <pc:sldMk cId="4215037112" sldId="480"/>
            <ac:spMk id="14" creationId="{523CB803-F924-41D2-E0A3-E985E5FAAD2F}"/>
          </ac:spMkLst>
        </pc:spChg>
        <pc:spChg chg="add mod">
          <ac:chgData name="Justin Vacquerie" userId="968f4b965d9c7392" providerId="LiveId" clId="{A29D6A66-1017-4251-9070-077E92D0E8FC}" dt="2024-04-17T12:43:05.578" v="27069" actId="208"/>
          <ac:spMkLst>
            <pc:docMk/>
            <pc:sldMk cId="4215037112" sldId="480"/>
            <ac:spMk id="15" creationId="{5BCD3C5B-FBB8-9006-CFB6-05436CA423E5}"/>
          </ac:spMkLst>
        </pc:spChg>
        <pc:spChg chg="add mod">
          <ac:chgData name="Justin Vacquerie" userId="968f4b965d9c7392" providerId="LiveId" clId="{A29D6A66-1017-4251-9070-077E92D0E8FC}" dt="2024-04-17T12:43:19.299" v="27072" actId="14100"/>
          <ac:spMkLst>
            <pc:docMk/>
            <pc:sldMk cId="4215037112" sldId="480"/>
            <ac:spMk id="16" creationId="{E7B5BB35-873D-DB53-5744-3E7E7C12E436}"/>
          </ac:spMkLst>
        </pc:spChg>
        <pc:spChg chg="add mod">
          <ac:chgData name="Justin Vacquerie" userId="968f4b965d9c7392" providerId="LiveId" clId="{A29D6A66-1017-4251-9070-077E92D0E8FC}" dt="2024-04-17T12:44:09.287" v="27080" actId="14100"/>
          <ac:spMkLst>
            <pc:docMk/>
            <pc:sldMk cId="4215037112" sldId="480"/>
            <ac:spMk id="17" creationId="{4295BD15-B8F5-D9C1-FFF6-D169429CA6C9}"/>
          </ac:spMkLst>
        </pc:spChg>
        <pc:spChg chg="add mod">
          <ac:chgData name="Justin Vacquerie" userId="968f4b965d9c7392" providerId="LiveId" clId="{A29D6A66-1017-4251-9070-077E92D0E8FC}" dt="2024-04-17T12:44:57.924" v="27100" actId="14100"/>
          <ac:spMkLst>
            <pc:docMk/>
            <pc:sldMk cId="4215037112" sldId="480"/>
            <ac:spMk id="18" creationId="{891F6093-6BB7-85EC-EF26-E7E0F12891ED}"/>
          </ac:spMkLst>
        </pc:spChg>
        <pc:picChg chg="add del mod">
          <ac:chgData name="Justin Vacquerie" userId="968f4b965d9c7392" providerId="LiveId" clId="{A29D6A66-1017-4251-9070-077E92D0E8FC}" dt="2024-04-17T12:36:13.072" v="26435" actId="478"/>
          <ac:picMkLst>
            <pc:docMk/>
            <pc:sldMk cId="4215037112" sldId="480"/>
            <ac:picMk id="6" creationId="{77D32576-D2A5-00BD-1B9E-726D7421A909}"/>
          </ac:picMkLst>
        </pc:picChg>
        <pc:picChg chg="add mod">
          <ac:chgData name="Justin Vacquerie" userId="968f4b965d9c7392" providerId="LiveId" clId="{A29D6A66-1017-4251-9070-077E92D0E8FC}" dt="2024-04-17T12:39:18.370" v="26555" actId="1036"/>
          <ac:picMkLst>
            <pc:docMk/>
            <pc:sldMk cId="4215037112" sldId="480"/>
            <ac:picMk id="10" creationId="{9A3953E8-E689-FEC7-4195-91A9E6B670B8}"/>
          </ac:picMkLst>
        </pc:picChg>
        <pc:picChg chg="add mod">
          <ac:chgData name="Justin Vacquerie" userId="968f4b965d9c7392" providerId="LiveId" clId="{A29D6A66-1017-4251-9070-077E92D0E8FC}" dt="2024-04-17T12:38:50.120" v="26514" actId="1076"/>
          <ac:picMkLst>
            <pc:docMk/>
            <pc:sldMk cId="4215037112" sldId="480"/>
            <ac:picMk id="12" creationId="{04F2B26C-BEC7-2D63-FE4E-9052DEC2B312}"/>
          </ac:picMkLst>
        </pc:picChg>
      </pc:sldChg>
      <pc:sldChg chg="delSp modSp add del mod modNotesTx">
        <pc:chgData name="Justin Vacquerie" userId="968f4b965d9c7392" providerId="LiveId" clId="{A29D6A66-1017-4251-9070-077E92D0E8FC}" dt="2024-04-18T14:10:53.182" v="34493" actId="47"/>
        <pc:sldMkLst>
          <pc:docMk/>
          <pc:sldMk cId="635622997" sldId="481"/>
        </pc:sldMkLst>
        <pc:spChg chg="mod">
          <ac:chgData name="Justin Vacquerie" userId="968f4b965d9c7392" providerId="LiveId" clId="{A29D6A66-1017-4251-9070-077E92D0E8FC}" dt="2024-04-15T11:41:48.734" v="14421" actId="313"/>
          <ac:spMkLst>
            <pc:docMk/>
            <pc:sldMk cId="635622997" sldId="481"/>
            <ac:spMk id="8" creationId="{5B63686B-344F-58B3-032D-879EB772C378}"/>
          </ac:spMkLst>
        </pc:spChg>
        <pc:spChg chg="del">
          <ac:chgData name="Justin Vacquerie" userId="968f4b965d9c7392" providerId="LiveId" clId="{A29D6A66-1017-4251-9070-077E92D0E8FC}" dt="2024-04-15T11:40:22.987" v="14384" actId="478"/>
          <ac:spMkLst>
            <pc:docMk/>
            <pc:sldMk cId="635622997" sldId="481"/>
            <ac:spMk id="12" creationId="{EFB927E0-E137-9A71-35DB-42AB2658235F}"/>
          </ac:spMkLst>
        </pc:spChg>
      </pc:sldChg>
      <pc:sldChg chg="addSp modSp add mod ord modAnim modNotesTx">
        <pc:chgData name="Justin Vacquerie" userId="968f4b965d9c7392" providerId="LiveId" clId="{A29D6A66-1017-4251-9070-077E92D0E8FC}" dt="2024-04-21T14:51:51.018" v="67224" actId="20577"/>
        <pc:sldMkLst>
          <pc:docMk/>
          <pc:sldMk cId="994151706" sldId="482"/>
        </pc:sldMkLst>
        <pc:spChg chg="mod">
          <ac:chgData name="Justin Vacquerie" userId="968f4b965d9c7392" providerId="LiveId" clId="{A29D6A66-1017-4251-9070-077E92D0E8FC}" dt="2024-04-18T13:53:04.398" v="34343" actId="20577"/>
          <ac:spMkLst>
            <pc:docMk/>
            <pc:sldMk cId="994151706" sldId="482"/>
            <ac:spMk id="8" creationId="{5B63686B-344F-58B3-032D-879EB772C378}"/>
          </ac:spMkLst>
        </pc:spChg>
        <pc:graphicFrameChg chg="add mod modGraphic">
          <ac:chgData name="Justin Vacquerie" userId="968f4b965d9c7392" providerId="LiveId" clId="{A29D6A66-1017-4251-9070-077E92D0E8FC}" dt="2024-04-19T13:09:29.418" v="38594" actId="20577"/>
          <ac:graphicFrameMkLst>
            <pc:docMk/>
            <pc:sldMk cId="994151706" sldId="482"/>
            <ac:graphicFrameMk id="5" creationId="{F923C89B-59FE-75A1-CEED-BB76895700B0}"/>
          </ac:graphicFrameMkLst>
        </pc:graphicFrameChg>
        <pc:picChg chg="add mod">
          <ac:chgData name="Justin Vacquerie" userId="968f4b965d9c7392" providerId="LiveId" clId="{A29D6A66-1017-4251-9070-077E92D0E8FC}" dt="2024-04-19T09:44:24.533" v="37438" actId="1076"/>
          <ac:picMkLst>
            <pc:docMk/>
            <pc:sldMk cId="994151706" sldId="482"/>
            <ac:picMk id="7" creationId="{2511AA6D-EE40-0845-E24D-EBD8288F6848}"/>
          </ac:picMkLst>
        </pc:picChg>
        <pc:picChg chg="add mod modCrop">
          <ac:chgData name="Justin Vacquerie" userId="968f4b965d9c7392" providerId="LiveId" clId="{A29D6A66-1017-4251-9070-077E92D0E8FC}" dt="2024-04-19T12:08:38.013" v="37917" actId="1076"/>
          <ac:picMkLst>
            <pc:docMk/>
            <pc:sldMk cId="994151706" sldId="482"/>
            <ac:picMk id="11" creationId="{384EC5FA-F935-216F-BF1B-340603D26A30}"/>
          </ac:picMkLst>
        </pc:picChg>
        <pc:picChg chg="add mod">
          <ac:chgData name="Justin Vacquerie" userId="968f4b965d9c7392" providerId="LiveId" clId="{A29D6A66-1017-4251-9070-077E92D0E8FC}" dt="2024-04-19T09:44:38.207" v="37442" actId="1076"/>
          <ac:picMkLst>
            <pc:docMk/>
            <pc:sldMk cId="994151706" sldId="482"/>
            <ac:picMk id="13" creationId="{06B3B7A5-48EE-36B0-E4AF-0508320B1E74}"/>
          </ac:picMkLst>
        </pc:picChg>
      </pc:sldChg>
      <pc:sldChg chg="addSp delSp modSp add del mod delAnim">
        <pc:chgData name="Justin Vacquerie" userId="968f4b965d9c7392" providerId="LiveId" clId="{A29D6A66-1017-4251-9070-077E92D0E8FC}" dt="2024-04-16T13:32:02.028" v="19033" actId="47"/>
        <pc:sldMkLst>
          <pc:docMk/>
          <pc:sldMk cId="808734682" sldId="483"/>
        </pc:sldMkLst>
        <pc:spChg chg="del">
          <ac:chgData name="Justin Vacquerie" userId="968f4b965d9c7392" providerId="LiveId" clId="{A29D6A66-1017-4251-9070-077E92D0E8FC}" dt="2024-04-16T13:13:38.816" v="18535" actId="478"/>
          <ac:spMkLst>
            <pc:docMk/>
            <pc:sldMk cId="808734682" sldId="483"/>
            <ac:spMk id="11" creationId="{C7A78D8C-12CD-A118-4157-5CD674AECE91}"/>
          </ac:spMkLst>
        </pc:spChg>
        <pc:grpChg chg="del">
          <ac:chgData name="Justin Vacquerie" userId="968f4b965d9c7392" providerId="LiveId" clId="{A29D6A66-1017-4251-9070-077E92D0E8FC}" dt="2024-04-16T13:13:40.352" v="18536" actId="478"/>
          <ac:grpSpMkLst>
            <pc:docMk/>
            <pc:sldMk cId="808734682" sldId="483"/>
            <ac:grpSpMk id="7" creationId="{4754DB2B-3D0A-6F80-0192-A0A11BCD403D}"/>
          </ac:grpSpMkLst>
        </pc:grpChg>
        <pc:graphicFrameChg chg="del">
          <ac:chgData name="Justin Vacquerie" userId="968f4b965d9c7392" providerId="LiveId" clId="{A29D6A66-1017-4251-9070-077E92D0E8FC}" dt="2024-04-16T13:13:33.761" v="18533" actId="478"/>
          <ac:graphicFrameMkLst>
            <pc:docMk/>
            <pc:sldMk cId="808734682" sldId="483"/>
            <ac:graphicFrameMk id="5" creationId="{A2CF97B1-7791-9BF8-C980-97182D74F4F3}"/>
          </ac:graphicFrameMkLst>
        </pc:graphicFrameChg>
        <pc:graphicFrameChg chg="del">
          <ac:chgData name="Justin Vacquerie" userId="968f4b965d9c7392" providerId="LiveId" clId="{A29D6A66-1017-4251-9070-077E92D0E8FC}" dt="2024-04-16T13:13:35.581" v="18534" actId="478"/>
          <ac:graphicFrameMkLst>
            <pc:docMk/>
            <pc:sldMk cId="808734682" sldId="483"/>
            <ac:graphicFrameMk id="6" creationId="{6B4C3C74-3638-EB13-D9FA-D212BC06488B}"/>
          </ac:graphicFrameMkLst>
        </pc:graphicFrameChg>
        <pc:graphicFrameChg chg="add mod modGraphic">
          <ac:chgData name="Justin Vacquerie" userId="968f4b965d9c7392" providerId="LiveId" clId="{A29D6A66-1017-4251-9070-077E92D0E8FC}" dt="2024-04-16T13:15:31.083" v="18602" actId="1076"/>
          <ac:graphicFrameMkLst>
            <pc:docMk/>
            <pc:sldMk cId="808734682" sldId="483"/>
            <ac:graphicFrameMk id="13" creationId="{EADD59C7-C63C-4714-F2B0-5C257194CF13}"/>
          </ac:graphicFrameMkLst>
        </pc:graphicFrameChg>
      </pc:sldChg>
      <pc:sldChg chg="delSp modSp add mod modNotesTx">
        <pc:chgData name="Justin Vacquerie" userId="968f4b965d9c7392" providerId="LiveId" clId="{A29D6A66-1017-4251-9070-077E92D0E8FC}" dt="2024-04-21T17:02:57.401" v="67386" actId="478"/>
        <pc:sldMkLst>
          <pc:docMk/>
          <pc:sldMk cId="3453332337" sldId="483"/>
        </pc:sldMkLst>
        <pc:spChg chg="del">
          <ac:chgData name="Justin Vacquerie" userId="968f4b965d9c7392" providerId="LiveId" clId="{A29D6A66-1017-4251-9070-077E92D0E8FC}" dt="2024-04-21T17:02:57.401" v="67386" actId="478"/>
          <ac:spMkLst>
            <pc:docMk/>
            <pc:sldMk cId="3453332337" sldId="483"/>
            <ac:spMk id="12" creationId="{99D8E27C-0D40-C3F5-29E8-E12B801CB145}"/>
          </ac:spMkLst>
        </pc:spChg>
        <pc:spChg chg="mod">
          <ac:chgData name="Justin Vacquerie" userId="968f4b965d9c7392" providerId="LiveId" clId="{A29D6A66-1017-4251-9070-077E92D0E8FC}" dt="2024-04-17T12:28:10.850" v="25944" actId="20577"/>
          <ac:spMkLst>
            <pc:docMk/>
            <pc:sldMk cId="3453332337" sldId="483"/>
            <ac:spMk id="18" creationId="{90C1EA87-C52A-802D-D1FB-F0C9B0CC8D20}"/>
          </ac:spMkLst>
        </pc:spChg>
        <pc:picChg chg="del">
          <ac:chgData name="Justin Vacquerie" userId="968f4b965d9c7392" providerId="LiveId" clId="{A29D6A66-1017-4251-9070-077E92D0E8FC}" dt="2024-04-16T13:32:37.915" v="19075" actId="478"/>
          <ac:picMkLst>
            <pc:docMk/>
            <pc:sldMk cId="3453332337" sldId="483"/>
            <ac:picMk id="6" creationId="{A906E227-F923-4361-DE93-F440F102B141}"/>
          </ac:picMkLst>
        </pc:picChg>
        <pc:picChg chg="mod">
          <ac:chgData name="Justin Vacquerie" userId="968f4b965d9c7392" providerId="LiveId" clId="{A29D6A66-1017-4251-9070-077E92D0E8FC}" dt="2024-04-16T13:32:52.657" v="19080" actId="1076"/>
          <ac:picMkLst>
            <pc:docMk/>
            <pc:sldMk cId="3453332337" sldId="483"/>
            <ac:picMk id="8" creationId="{17783061-CB6E-FDC6-A72F-B5AB51FB54FD}"/>
          </ac:picMkLst>
        </pc:picChg>
      </pc:sldChg>
      <pc:sldChg chg="addSp delSp modSp add mod modAnim modNotesTx">
        <pc:chgData name="Justin Vacquerie" userId="968f4b965d9c7392" providerId="LiveId" clId="{A29D6A66-1017-4251-9070-077E92D0E8FC}" dt="2024-04-21T14:34:18.099" v="65962" actId="20577"/>
        <pc:sldMkLst>
          <pc:docMk/>
          <pc:sldMk cId="3819206255" sldId="484"/>
        </pc:sldMkLst>
        <pc:spChg chg="add mod">
          <ac:chgData name="Justin Vacquerie" userId="968f4b965d9c7392" providerId="LiveId" clId="{A29D6A66-1017-4251-9070-077E92D0E8FC}" dt="2024-04-21T12:05:55.726" v="62554" actId="20577"/>
          <ac:spMkLst>
            <pc:docMk/>
            <pc:sldMk cId="3819206255" sldId="484"/>
            <ac:spMk id="5" creationId="{0C82D828-7A38-AA16-FF71-3D8313346C6B}"/>
          </ac:spMkLst>
        </pc:spChg>
        <pc:spChg chg="add mod">
          <ac:chgData name="Justin Vacquerie" userId="968f4b965d9c7392" providerId="LiveId" clId="{A29D6A66-1017-4251-9070-077E92D0E8FC}" dt="2024-04-21T11:50:58.275" v="61264" actId="403"/>
          <ac:spMkLst>
            <pc:docMk/>
            <pc:sldMk cId="3819206255" sldId="484"/>
            <ac:spMk id="6" creationId="{9ED2D6A1-4EE9-46DE-A612-191381845B2F}"/>
          </ac:spMkLst>
        </pc:spChg>
        <pc:spChg chg="del">
          <ac:chgData name="Justin Vacquerie" userId="968f4b965d9c7392" providerId="LiveId" clId="{A29D6A66-1017-4251-9070-077E92D0E8FC}" dt="2024-04-17T18:34:44.399" v="32141" actId="478"/>
          <ac:spMkLst>
            <pc:docMk/>
            <pc:sldMk cId="3819206255" sldId="484"/>
            <ac:spMk id="8" creationId="{5B63686B-344F-58B3-032D-879EB772C378}"/>
          </ac:spMkLst>
        </pc:spChg>
        <pc:spChg chg="mod">
          <ac:chgData name="Justin Vacquerie" userId="968f4b965d9c7392" providerId="LiveId" clId="{A29D6A66-1017-4251-9070-077E92D0E8FC}" dt="2024-04-17T18:34:40.757" v="32140" actId="20577"/>
          <ac:spMkLst>
            <pc:docMk/>
            <pc:sldMk cId="3819206255" sldId="484"/>
            <ac:spMk id="9" creationId="{33E1D391-61AF-13C9-CDAC-6171F5D82677}"/>
          </ac:spMkLst>
        </pc:spChg>
        <pc:cxnChg chg="add mod">
          <ac:chgData name="Justin Vacquerie" userId="968f4b965d9c7392" providerId="LiveId" clId="{A29D6A66-1017-4251-9070-077E92D0E8FC}" dt="2024-04-20T14:16:07.462" v="50879" actId="1076"/>
          <ac:cxnSpMkLst>
            <pc:docMk/>
            <pc:sldMk cId="3819206255" sldId="484"/>
            <ac:cxnSpMk id="7" creationId="{32A2B776-BD02-7934-18CB-43E3DFEF2CC0}"/>
          </ac:cxnSpMkLst>
        </pc:cxnChg>
      </pc:sldChg>
      <pc:sldChg chg="addSp delSp modSp add mod modNotesTx">
        <pc:chgData name="Justin Vacquerie" userId="968f4b965d9c7392" providerId="LiveId" clId="{A29D6A66-1017-4251-9070-077E92D0E8FC}" dt="2024-04-21T14:31:53.460" v="65910" actId="20577"/>
        <pc:sldMkLst>
          <pc:docMk/>
          <pc:sldMk cId="3011333609" sldId="485"/>
        </pc:sldMkLst>
        <pc:spChg chg="mod">
          <ac:chgData name="Justin Vacquerie" userId="968f4b965d9c7392" providerId="LiveId" clId="{A29D6A66-1017-4251-9070-077E92D0E8FC}" dt="2024-04-16T13:55:21.904" v="19420" actId="20577"/>
          <ac:spMkLst>
            <pc:docMk/>
            <pc:sldMk cId="3011333609" sldId="485"/>
            <ac:spMk id="8" creationId="{5B63686B-344F-58B3-032D-879EB772C378}"/>
          </ac:spMkLst>
        </pc:spChg>
        <pc:graphicFrameChg chg="add mod modGraphic">
          <ac:chgData name="Justin Vacquerie" userId="968f4b965d9c7392" providerId="LiveId" clId="{A29D6A66-1017-4251-9070-077E92D0E8FC}" dt="2024-04-21T07:46:10.284" v="55377"/>
          <ac:graphicFrameMkLst>
            <pc:docMk/>
            <pc:sldMk cId="3011333609" sldId="485"/>
            <ac:graphicFrameMk id="5" creationId="{0308B929-ECE5-1CCE-FBC8-3DF502CB1C1C}"/>
          </ac:graphicFrameMkLst>
        </pc:graphicFrameChg>
        <pc:picChg chg="add del mod">
          <ac:chgData name="Justin Vacquerie" userId="968f4b965d9c7392" providerId="LiveId" clId="{A29D6A66-1017-4251-9070-077E92D0E8FC}" dt="2024-04-19T15:39:12.088" v="39452" actId="478"/>
          <ac:picMkLst>
            <pc:docMk/>
            <pc:sldMk cId="3011333609" sldId="485"/>
            <ac:picMk id="6" creationId="{A6CB6DFC-A96B-E70C-9430-2FAC354D1EE3}"/>
          </ac:picMkLst>
        </pc:picChg>
        <pc:picChg chg="add mod modCrop">
          <ac:chgData name="Justin Vacquerie" userId="968f4b965d9c7392" providerId="LiveId" clId="{A29D6A66-1017-4251-9070-077E92D0E8FC}" dt="2024-04-21T07:44:00.530" v="55349" actId="1076"/>
          <ac:picMkLst>
            <pc:docMk/>
            <pc:sldMk cId="3011333609" sldId="485"/>
            <ac:picMk id="7" creationId="{0BBF6A71-1504-569C-4CD4-F3695E1E91FF}"/>
          </ac:picMkLst>
        </pc:picChg>
        <pc:picChg chg="add del mod">
          <ac:chgData name="Justin Vacquerie" userId="968f4b965d9c7392" providerId="LiveId" clId="{A29D6A66-1017-4251-9070-077E92D0E8FC}" dt="2024-04-19T15:39:09.606" v="39451" actId="478"/>
          <ac:picMkLst>
            <pc:docMk/>
            <pc:sldMk cId="3011333609" sldId="485"/>
            <ac:picMk id="7" creationId="{702DE929-9FD1-79D7-24EC-037F421CD1B6}"/>
          </ac:picMkLst>
        </pc:picChg>
        <pc:picChg chg="add mod">
          <ac:chgData name="Justin Vacquerie" userId="968f4b965d9c7392" providerId="LiveId" clId="{A29D6A66-1017-4251-9070-077E92D0E8FC}" dt="2024-04-20T16:16:26.969" v="54083" actId="208"/>
          <ac:picMkLst>
            <pc:docMk/>
            <pc:sldMk cId="3011333609" sldId="485"/>
            <ac:picMk id="10" creationId="{FE934231-2425-E9C8-26D1-F962F68F9829}"/>
          </ac:picMkLst>
        </pc:picChg>
        <pc:picChg chg="add mod modCrop">
          <ac:chgData name="Justin Vacquerie" userId="968f4b965d9c7392" providerId="LiveId" clId="{A29D6A66-1017-4251-9070-077E92D0E8FC}" dt="2024-04-20T09:31:22.480" v="46587" actId="1076"/>
          <ac:picMkLst>
            <pc:docMk/>
            <pc:sldMk cId="3011333609" sldId="485"/>
            <ac:picMk id="12" creationId="{38277CD8-F092-C970-5810-1CE33818173E}"/>
          </ac:picMkLst>
        </pc:picChg>
      </pc:sldChg>
      <pc:sldChg chg="addSp modSp add mod ord modNotesTx">
        <pc:chgData name="Justin Vacquerie" userId="968f4b965d9c7392" providerId="LiveId" clId="{A29D6A66-1017-4251-9070-077E92D0E8FC}" dt="2024-04-21T10:45:55.760" v="58842" actId="20577"/>
        <pc:sldMkLst>
          <pc:docMk/>
          <pc:sldMk cId="1942663804" sldId="486"/>
        </pc:sldMkLst>
        <pc:spChg chg="add mod">
          <ac:chgData name="Justin Vacquerie" userId="968f4b965d9c7392" providerId="LiveId" clId="{A29D6A66-1017-4251-9070-077E92D0E8FC}" dt="2024-04-17T15:00:18.873" v="29459" actId="14100"/>
          <ac:spMkLst>
            <pc:docMk/>
            <pc:sldMk cId="1942663804" sldId="486"/>
            <ac:spMk id="5" creationId="{E3DC5185-E9FD-D821-5038-C38F239F7574}"/>
          </ac:spMkLst>
        </pc:spChg>
        <pc:spChg chg="mod">
          <ac:chgData name="Justin Vacquerie" userId="968f4b965d9c7392" providerId="LiveId" clId="{A29D6A66-1017-4251-9070-077E92D0E8FC}" dt="2024-04-17T11:46:43.476" v="24161" actId="20577"/>
          <ac:spMkLst>
            <pc:docMk/>
            <pc:sldMk cId="1942663804" sldId="486"/>
            <ac:spMk id="8" creationId="{5B63686B-344F-58B3-032D-879EB772C378}"/>
          </ac:spMkLst>
        </pc:spChg>
        <pc:picChg chg="mod">
          <ac:chgData name="Justin Vacquerie" userId="968f4b965d9c7392" providerId="LiveId" clId="{A29D6A66-1017-4251-9070-077E92D0E8FC}" dt="2024-04-17T15:00:13.724" v="29458" actId="1076"/>
          <ac:picMkLst>
            <pc:docMk/>
            <pc:sldMk cId="1942663804" sldId="486"/>
            <ac:picMk id="6" creationId="{99FA82FB-D809-C69C-1F0F-CC2700FCBA33}"/>
          </ac:picMkLst>
        </pc:picChg>
        <pc:picChg chg="add mod">
          <ac:chgData name="Justin Vacquerie" userId="968f4b965d9c7392" providerId="LiveId" clId="{A29D6A66-1017-4251-9070-077E92D0E8FC}" dt="2024-04-17T14:59:10.843" v="29452" actId="1076"/>
          <ac:picMkLst>
            <pc:docMk/>
            <pc:sldMk cId="1942663804" sldId="486"/>
            <ac:picMk id="7" creationId="{FAE63ADE-5688-6F51-66A8-6CF73C81AA61}"/>
          </ac:picMkLst>
        </pc:picChg>
      </pc:sldChg>
      <pc:sldChg chg="add del">
        <pc:chgData name="Justin Vacquerie" userId="968f4b965d9c7392" providerId="LiveId" clId="{A29D6A66-1017-4251-9070-077E92D0E8FC}" dt="2024-04-18T13:12:35.557" v="32924" actId="47"/>
        <pc:sldMkLst>
          <pc:docMk/>
          <pc:sldMk cId="689679411" sldId="487"/>
        </pc:sldMkLst>
      </pc:sldChg>
      <pc:sldChg chg="addSp modSp add mod modNotesTx">
        <pc:chgData name="Justin Vacquerie" userId="968f4b965d9c7392" providerId="LiveId" clId="{A29D6A66-1017-4251-9070-077E92D0E8FC}" dt="2024-04-21T14:17:55.347" v="64256" actId="20577"/>
        <pc:sldMkLst>
          <pc:docMk/>
          <pc:sldMk cId="418808160" sldId="488"/>
        </pc:sldMkLst>
        <pc:spChg chg="mod">
          <ac:chgData name="Justin Vacquerie" userId="968f4b965d9c7392" providerId="LiveId" clId="{A29D6A66-1017-4251-9070-077E92D0E8FC}" dt="2024-04-18T13:15:44.287" v="33038" actId="207"/>
          <ac:spMkLst>
            <pc:docMk/>
            <pc:sldMk cId="418808160" sldId="488"/>
            <ac:spMk id="13" creationId="{D8285C44-BA68-C88A-DA29-1E87751AAE1B}"/>
          </ac:spMkLst>
        </pc:spChg>
        <pc:spChg chg="mod">
          <ac:chgData name="Justin Vacquerie" userId="968f4b965d9c7392" providerId="LiveId" clId="{A29D6A66-1017-4251-9070-077E92D0E8FC}" dt="2024-04-18T13:15:03.524" v="32985" actId="20577"/>
          <ac:spMkLst>
            <pc:docMk/>
            <pc:sldMk cId="418808160" sldId="488"/>
            <ac:spMk id="16" creationId="{C0583A8F-1759-7CEE-B023-6BB157A0A187}"/>
          </ac:spMkLst>
        </pc:spChg>
        <pc:spChg chg="add mod">
          <ac:chgData name="Justin Vacquerie" userId="968f4b965d9c7392" providerId="LiveId" clId="{A29D6A66-1017-4251-9070-077E92D0E8FC}" dt="2024-04-18T13:14:26.601" v="32945" actId="20577"/>
          <ac:spMkLst>
            <pc:docMk/>
            <pc:sldMk cId="418808160" sldId="488"/>
            <ac:spMk id="18" creationId="{56FCCB2A-66D5-6BC3-CC9D-55E98EF78481}"/>
          </ac:spMkLst>
        </pc:spChg>
        <pc:cxnChg chg="add">
          <ac:chgData name="Justin Vacquerie" userId="968f4b965d9c7392" providerId="LiveId" clId="{A29D6A66-1017-4251-9070-077E92D0E8FC}" dt="2024-04-18T14:53:58.286" v="35271" actId="11529"/>
          <ac:cxnSpMkLst>
            <pc:docMk/>
            <pc:sldMk cId="418808160" sldId="488"/>
            <ac:cxnSpMk id="22" creationId="{7C24F76B-8B8C-D350-FE81-D9C1C34A0BE1}"/>
          </ac:cxnSpMkLst>
        </pc:cxnChg>
        <pc:cxnChg chg="add mod">
          <ac:chgData name="Justin Vacquerie" userId="968f4b965d9c7392" providerId="LiveId" clId="{A29D6A66-1017-4251-9070-077E92D0E8FC}" dt="2024-04-18T14:54:07.090" v="35274" actId="14100"/>
          <ac:cxnSpMkLst>
            <pc:docMk/>
            <pc:sldMk cId="418808160" sldId="488"/>
            <ac:cxnSpMk id="23" creationId="{05DC068C-3B77-DAEB-7107-55902F8E7D02}"/>
          </ac:cxnSpMkLst>
        </pc:cxnChg>
      </pc:sldChg>
      <pc:sldChg chg="new del">
        <pc:chgData name="Justin Vacquerie" userId="968f4b965d9c7392" providerId="LiveId" clId="{A29D6A66-1017-4251-9070-077E92D0E8FC}" dt="2024-04-18T13:16:07.587" v="33040" actId="47"/>
        <pc:sldMkLst>
          <pc:docMk/>
          <pc:sldMk cId="2580416358" sldId="489"/>
        </pc:sldMkLst>
      </pc:sldChg>
      <pc:sldChg chg="addSp delSp modSp add del mod delAnim modNotesTx">
        <pc:chgData name="Justin Vacquerie" userId="968f4b965d9c7392" providerId="LiveId" clId="{A29D6A66-1017-4251-9070-077E92D0E8FC}" dt="2024-04-18T14:59:45.072" v="35294" actId="47"/>
        <pc:sldMkLst>
          <pc:docMk/>
          <pc:sldMk cId="2893091341" sldId="489"/>
        </pc:sldMkLst>
        <pc:spChg chg="del">
          <ac:chgData name="Justin Vacquerie" userId="968f4b965d9c7392" providerId="LiveId" clId="{A29D6A66-1017-4251-9070-077E92D0E8FC}" dt="2024-04-18T13:16:48.222" v="33049" actId="478"/>
          <ac:spMkLst>
            <pc:docMk/>
            <pc:sldMk cId="2893091341" sldId="489"/>
            <ac:spMk id="13" creationId="{4B83167A-14C4-C654-7684-9C628C4246DE}"/>
          </ac:spMkLst>
        </pc:spChg>
        <pc:spChg chg="del">
          <ac:chgData name="Justin Vacquerie" userId="968f4b965d9c7392" providerId="LiveId" clId="{A29D6A66-1017-4251-9070-077E92D0E8FC}" dt="2024-04-18T13:16:42.044" v="33045" actId="478"/>
          <ac:spMkLst>
            <pc:docMk/>
            <pc:sldMk cId="2893091341" sldId="489"/>
            <ac:spMk id="14" creationId="{523CB803-F924-41D2-E0A3-E985E5FAAD2F}"/>
          </ac:spMkLst>
        </pc:spChg>
        <pc:spChg chg="del">
          <ac:chgData name="Justin Vacquerie" userId="968f4b965d9c7392" providerId="LiveId" clId="{A29D6A66-1017-4251-9070-077E92D0E8FC}" dt="2024-04-18T13:16:46.402" v="33048" actId="478"/>
          <ac:spMkLst>
            <pc:docMk/>
            <pc:sldMk cId="2893091341" sldId="489"/>
            <ac:spMk id="15" creationId="{5BCD3C5B-FBB8-9006-CFB6-05436CA423E5}"/>
          </ac:spMkLst>
        </pc:spChg>
        <pc:spChg chg="del">
          <ac:chgData name="Justin Vacquerie" userId="968f4b965d9c7392" providerId="LiveId" clId="{A29D6A66-1017-4251-9070-077E92D0E8FC}" dt="2024-04-18T13:16:39.112" v="33044" actId="478"/>
          <ac:spMkLst>
            <pc:docMk/>
            <pc:sldMk cId="2893091341" sldId="489"/>
            <ac:spMk id="16" creationId="{E7B5BB35-873D-DB53-5744-3E7E7C12E436}"/>
          </ac:spMkLst>
        </pc:spChg>
        <pc:spChg chg="del">
          <ac:chgData name="Justin Vacquerie" userId="968f4b965d9c7392" providerId="LiveId" clId="{A29D6A66-1017-4251-9070-077E92D0E8FC}" dt="2024-04-18T13:16:37.060" v="33042" actId="478"/>
          <ac:spMkLst>
            <pc:docMk/>
            <pc:sldMk cId="2893091341" sldId="489"/>
            <ac:spMk id="17" creationId="{4295BD15-B8F5-D9C1-FFF6-D169429CA6C9}"/>
          </ac:spMkLst>
        </pc:spChg>
        <pc:spChg chg="del">
          <ac:chgData name="Justin Vacquerie" userId="968f4b965d9c7392" providerId="LiveId" clId="{A29D6A66-1017-4251-9070-077E92D0E8FC}" dt="2024-04-18T13:16:44.814" v="33047" actId="478"/>
          <ac:spMkLst>
            <pc:docMk/>
            <pc:sldMk cId="2893091341" sldId="489"/>
            <ac:spMk id="18" creationId="{891F6093-6BB7-85EC-EF26-E7E0F12891ED}"/>
          </ac:spMkLst>
        </pc:spChg>
        <pc:graphicFrameChg chg="add del mod modGraphic">
          <ac:chgData name="Justin Vacquerie" userId="968f4b965d9c7392" providerId="LiveId" clId="{A29D6A66-1017-4251-9070-077E92D0E8FC}" dt="2024-04-18T14:59:40.579" v="35293" actId="478"/>
          <ac:graphicFrameMkLst>
            <pc:docMk/>
            <pc:sldMk cId="2893091341" sldId="489"/>
            <ac:graphicFrameMk id="5" creationId="{D186C4AB-E57B-8D87-E786-8295F68C903B}"/>
          </ac:graphicFrameMkLst>
        </pc:graphicFrameChg>
        <pc:picChg chg="del">
          <ac:chgData name="Justin Vacquerie" userId="968f4b965d9c7392" providerId="LiveId" clId="{A29D6A66-1017-4251-9070-077E92D0E8FC}" dt="2024-04-18T13:16:37.878" v="33043" actId="478"/>
          <ac:picMkLst>
            <pc:docMk/>
            <pc:sldMk cId="2893091341" sldId="489"/>
            <ac:picMk id="10" creationId="{9A3953E8-E689-FEC7-4195-91A9E6B670B8}"/>
          </ac:picMkLst>
        </pc:picChg>
        <pc:picChg chg="del">
          <ac:chgData name="Justin Vacquerie" userId="968f4b965d9c7392" providerId="LiveId" clId="{A29D6A66-1017-4251-9070-077E92D0E8FC}" dt="2024-04-18T13:16:43.398" v="33046" actId="478"/>
          <ac:picMkLst>
            <pc:docMk/>
            <pc:sldMk cId="2893091341" sldId="489"/>
            <ac:picMk id="12" creationId="{04F2B26C-BEC7-2D63-FE4E-9052DEC2B312}"/>
          </ac:picMkLst>
        </pc:picChg>
      </pc:sldChg>
      <pc:sldChg chg="add del">
        <pc:chgData name="Justin Vacquerie" userId="968f4b965d9c7392" providerId="LiveId" clId="{A29D6A66-1017-4251-9070-077E92D0E8FC}" dt="2024-04-19T09:34:12.789" v="36681" actId="47"/>
        <pc:sldMkLst>
          <pc:docMk/>
          <pc:sldMk cId="3397555446" sldId="489"/>
        </pc:sldMkLst>
      </pc:sldChg>
      <pc:sldChg chg="modSp add del mod">
        <pc:chgData name="Justin Vacquerie" userId="968f4b965d9c7392" providerId="LiveId" clId="{A29D6A66-1017-4251-9070-077E92D0E8FC}" dt="2024-04-19T12:47:33.309" v="38095" actId="47"/>
        <pc:sldMkLst>
          <pc:docMk/>
          <pc:sldMk cId="2539464096" sldId="490"/>
        </pc:sldMkLst>
        <pc:spChg chg="mod">
          <ac:chgData name="Justin Vacquerie" userId="968f4b965d9c7392" providerId="LiveId" clId="{A29D6A66-1017-4251-9070-077E92D0E8FC}" dt="2024-04-19T09:35:29.095" v="36821" actId="20577"/>
          <ac:spMkLst>
            <pc:docMk/>
            <pc:sldMk cId="2539464096" sldId="490"/>
            <ac:spMk id="8" creationId="{5B63686B-344F-58B3-032D-879EB772C378}"/>
          </ac:spMkLst>
        </pc:spChg>
        <pc:graphicFrameChg chg="modGraphic">
          <ac:chgData name="Justin Vacquerie" userId="968f4b965d9c7392" providerId="LiveId" clId="{A29D6A66-1017-4251-9070-077E92D0E8FC}" dt="2024-04-19T09:34:34.391" v="36724" actId="313"/>
          <ac:graphicFrameMkLst>
            <pc:docMk/>
            <pc:sldMk cId="2539464096" sldId="490"/>
            <ac:graphicFrameMk id="5" creationId="{6D990184-AAE7-BC6B-8867-8D4D4EA2527E}"/>
          </ac:graphicFrameMkLst>
        </pc:graphicFrameChg>
      </pc:sldChg>
      <pc:sldChg chg="addSp delSp modSp add mod modAnim modNotesTx">
        <pc:chgData name="Justin Vacquerie" userId="968f4b965d9c7392" providerId="LiveId" clId="{A29D6A66-1017-4251-9070-077E92D0E8FC}" dt="2024-04-21T14:48:16.275" v="66819" actId="20577"/>
        <pc:sldMkLst>
          <pc:docMk/>
          <pc:sldMk cId="2117061429" sldId="491"/>
        </pc:sldMkLst>
        <pc:spChg chg="del mod">
          <ac:chgData name="Justin Vacquerie" userId="968f4b965d9c7392" providerId="LiveId" clId="{A29D6A66-1017-4251-9070-077E92D0E8FC}" dt="2024-04-21T14:28:22.104" v="65818" actId="478"/>
          <ac:spMkLst>
            <pc:docMk/>
            <pc:sldMk cId="2117061429" sldId="491"/>
            <ac:spMk id="11" creationId="{802F405D-F38F-E622-669C-868B8809115B}"/>
          </ac:spMkLst>
        </pc:spChg>
        <pc:spChg chg="del mod">
          <ac:chgData name="Justin Vacquerie" userId="968f4b965d9c7392" providerId="LiveId" clId="{A29D6A66-1017-4251-9070-077E92D0E8FC}" dt="2024-04-21T14:28:12.128" v="65817" actId="478"/>
          <ac:spMkLst>
            <pc:docMk/>
            <pc:sldMk cId="2117061429" sldId="491"/>
            <ac:spMk id="12" creationId="{CE75CDEA-1DF4-8D57-07A8-7C967C13A66D}"/>
          </ac:spMkLst>
        </pc:spChg>
        <pc:spChg chg="mod">
          <ac:chgData name="Justin Vacquerie" userId="968f4b965d9c7392" providerId="LiveId" clId="{A29D6A66-1017-4251-9070-077E92D0E8FC}" dt="2024-04-21T14:28:10.044" v="65816" actId="18245"/>
          <ac:spMkLst>
            <pc:docMk/>
            <pc:sldMk cId="2117061429" sldId="491"/>
            <ac:spMk id="13" creationId="{BAE4699D-8E2D-C463-B790-AAF1B63A7143}"/>
          </ac:spMkLst>
        </pc:spChg>
        <pc:spChg chg="mod">
          <ac:chgData name="Justin Vacquerie" userId="968f4b965d9c7392" providerId="LiveId" clId="{A29D6A66-1017-4251-9070-077E92D0E8FC}" dt="2024-04-21T14:28:10.044" v="65816" actId="18245"/>
          <ac:spMkLst>
            <pc:docMk/>
            <pc:sldMk cId="2117061429" sldId="491"/>
            <ac:spMk id="14" creationId="{1AFE6133-71E8-39E3-15A6-084D54D65375}"/>
          </ac:spMkLst>
        </pc:spChg>
        <pc:grpChg chg="mod">
          <ac:chgData name="Justin Vacquerie" userId="968f4b965d9c7392" providerId="LiveId" clId="{A29D6A66-1017-4251-9070-077E92D0E8FC}" dt="2024-04-21T14:28:10.044" v="65816" actId="18245"/>
          <ac:grpSpMkLst>
            <pc:docMk/>
            <pc:sldMk cId="2117061429" sldId="491"/>
            <ac:grpSpMk id="10" creationId="{4BD15041-F0A9-9EC0-6804-BE27F4D442B0}"/>
          </ac:grpSpMkLst>
        </pc:grpChg>
        <pc:graphicFrameChg chg="add del mod">
          <ac:chgData name="Justin Vacquerie" userId="968f4b965d9c7392" providerId="LiveId" clId="{A29D6A66-1017-4251-9070-077E92D0E8FC}" dt="2024-04-21T14:28:10.044" v="65816" actId="18245"/>
          <ac:graphicFrameMkLst>
            <pc:docMk/>
            <pc:sldMk cId="2117061429" sldId="491"/>
            <ac:graphicFrameMk id="5" creationId="{117160DF-521E-53A5-B005-868F053BF888}"/>
          </ac:graphicFrameMkLst>
        </pc:graphicFrameChg>
        <pc:graphicFrameChg chg="del mod">
          <ac:chgData name="Justin Vacquerie" userId="968f4b965d9c7392" providerId="LiveId" clId="{A29D6A66-1017-4251-9070-077E92D0E8FC}" dt="2024-04-19T09:47:29.510" v="37828" actId="478"/>
          <ac:graphicFrameMkLst>
            <pc:docMk/>
            <pc:sldMk cId="2117061429" sldId="491"/>
            <ac:graphicFrameMk id="5" creationId="{F923C89B-59FE-75A1-CEED-BB76895700B0}"/>
          </ac:graphicFrameMkLst>
        </pc:graphicFrameChg>
        <pc:graphicFrameChg chg="add mod modGraphic">
          <ac:chgData name="Justin Vacquerie" userId="968f4b965d9c7392" providerId="LiveId" clId="{A29D6A66-1017-4251-9070-077E92D0E8FC}" dt="2024-04-19T13:50:51.102" v="39368" actId="207"/>
          <ac:graphicFrameMkLst>
            <pc:docMk/>
            <pc:sldMk cId="2117061429" sldId="491"/>
            <ac:graphicFrameMk id="6" creationId="{DD7A015B-08EB-FD8D-02E2-0DB4EB2321E2}"/>
          </ac:graphicFrameMkLst>
        </pc:graphicFrameChg>
        <pc:graphicFrameChg chg="add mod modGraphic">
          <ac:chgData name="Justin Vacquerie" userId="968f4b965d9c7392" providerId="LiveId" clId="{A29D6A66-1017-4251-9070-077E92D0E8FC}" dt="2024-04-19T13:47:33.236" v="39352" actId="20577"/>
          <ac:graphicFrameMkLst>
            <pc:docMk/>
            <pc:sldMk cId="2117061429" sldId="491"/>
            <ac:graphicFrameMk id="7" creationId="{39B75C5C-1357-3CB5-F1D2-132F6DA92CC4}"/>
          </ac:graphicFrameMkLst>
        </pc:graphicFrameChg>
        <pc:picChg chg="del">
          <ac:chgData name="Justin Vacquerie" userId="968f4b965d9c7392" providerId="LiveId" clId="{A29D6A66-1017-4251-9070-077E92D0E8FC}" dt="2024-04-19T09:47:31.491" v="37830" actId="478"/>
          <ac:picMkLst>
            <pc:docMk/>
            <pc:sldMk cId="2117061429" sldId="491"/>
            <ac:picMk id="7" creationId="{2511AA6D-EE40-0845-E24D-EBD8288F6848}"/>
          </ac:picMkLst>
        </pc:picChg>
        <pc:picChg chg="del">
          <ac:chgData name="Justin Vacquerie" userId="968f4b965d9c7392" providerId="LiveId" clId="{A29D6A66-1017-4251-9070-077E92D0E8FC}" dt="2024-04-19T09:47:33.588" v="37831" actId="478"/>
          <ac:picMkLst>
            <pc:docMk/>
            <pc:sldMk cId="2117061429" sldId="491"/>
            <ac:picMk id="11" creationId="{384EC5FA-F935-216F-BF1B-340603D26A30}"/>
          </ac:picMkLst>
        </pc:picChg>
        <pc:picChg chg="del">
          <ac:chgData name="Justin Vacquerie" userId="968f4b965d9c7392" providerId="LiveId" clId="{A29D6A66-1017-4251-9070-077E92D0E8FC}" dt="2024-04-19T09:47:30.242" v="37829" actId="478"/>
          <ac:picMkLst>
            <pc:docMk/>
            <pc:sldMk cId="2117061429" sldId="491"/>
            <ac:picMk id="13" creationId="{06B3B7A5-48EE-36B0-E4AF-0508320B1E74}"/>
          </ac:picMkLst>
        </pc:picChg>
      </pc:sldChg>
      <pc:sldChg chg="addSp modSp add mod modNotesTx">
        <pc:chgData name="Justin Vacquerie" userId="968f4b965d9c7392" providerId="LiveId" clId="{A29D6A66-1017-4251-9070-077E92D0E8FC}" dt="2024-04-21T14:27:19.779" v="65815" actId="20577"/>
        <pc:sldMkLst>
          <pc:docMk/>
          <pc:sldMk cId="3002491363" sldId="492"/>
        </pc:sldMkLst>
        <pc:spChg chg="add mod">
          <ac:chgData name="Justin Vacquerie" userId="968f4b965d9c7392" providerId="LiveId" clId="{A29D6A66-1017-4251-9070-077E92D0E8FC}" dt="2024-04-19T13:41:28.776" v="39309" actId="1076"/>
          <ac:spMkLst>
            <pc:docMk/>
            <pc:sldMk cId="3002491363" sldId="492"/>
            <ac:spMk id="6" creationId="{7C04DF74-666D-268A-552C-B6C7CBE5932E}"/>
          </ac:spMkLst>
        </pc:spChg>
        <pc:spChg chg="add mod">
          <ac:chgData name="Justin Vacquerie" userId="968f4b965d9c7392" providerId="LiveId" clId="{A29D6A66-1017-4251-9070-077E92D0E8FC}" dt="2024-04-19T13:04:29.855" v="38572" actId="1076"/>
          <ac:spMkLst>
            <pc:docMk/>
            <pc:sldMk cId="3002491363" sldId="492"/>
            <ac:spMk id="7" creationId="{808BB030-3CAC-DA39-7905-8D3BCB0F5C01}"/>
          </ac:spMkLst>
        </pc:spChg>
        <pc:spChg chg="mod">
          <ac:chgData name="Justin Vacquerie" userId="968f4b965d9c7392" providerId="LiveId" clId="{A29D6A66-1017-4251-9070-077E92D0E8FC}" dt="2024-04-19T12:47:52.671" v="38129" actId="20577"/>
          <ac:spMkLst>
            <pc:docMk/>
            <pc:sldMk cId="3002491363" sldId="492"/>
            <ac:spMk id="8" creationId="{5B63686B-344F-58B3-032D-879EB772C378}"/>
          </ac:spMkLst>
        </pc:spChg>
        <pc:graphicFrameChg chg="modGraphic">
          <ac:chgData name="Justin Vacquerie" userId="968f4b965d9c7392" providerId="LiveId" clId="{A29D6A66-1017-4251-9070-077E92D0E8FC}" dt="2024-04-19T13:02:19.402" v="38560" actId="20577"/>
          <ac:graphicFrameMkLst>
            <pc:docMk/>
            <pc:sldMk cId="3002491363" sldId="492"/>
            <ac:graphicFrameMk id="5" creationId="{6D990184-AAE7-BC6B-8867-8D4D4EA2527E}"/>
          </ac:graphicFrameMkLst>
        </pc:graphicFrameChg>
      </pc:sldChg>
      <pc:sldChg chg="addSp delSp modSp add mod modNotesTx">
        <pc:chgData name="Justin Vacquerie" userId="968f4b965d9c7392" providerId="LiveId" clId="{A29D6A66-1017-4251-9070-077E92D0E8FC}" dt="2024-04-21T14:36:56.632" v="66057" actId="20577"/>
        <pc:sldMkLst>
          <pc:docMk/>
          <pc:sldMk cId="3734336298" sldId="493"/>
        </pc:sldMkLst>
        <pc:spChg chg="add mod">
          <ac:chgData name="Justin Vacquerie" userId="968f4b965d9c7392" providerId="LiveId" clId="{A29D6A66-1017-4251-9070-077E92D0E8FC}" dt="2024-04-19T15:48:28.838" v="39475" actId="1076"/>
          <ac:spMkLst>
            <pc:docMk/>
            <pc:sldMk cId="3734336298" sldId="493"/>
            <ac:spMk id="5" creationId="{DC21C62E-2BF6-E4FD-CA6D-6A067145A4B9}"/>
          </ac:spMkLst>
        </pc:spChg>
        <pc:spChg chg="add mod">
          <ac:chgData name="Justin Vacquerie" userId="968f4b965d9c7392" providerId="LiveId" clId="{A29D6A66-1017-4251-9070-077E92D0E8FC}" dt="2024-04-19T15:50:04.561" v="39495" actId="20577"/>
          <ac:spMkLst>
            <pc:docMk/>
            <pc:sldMk cId="3734336298" sldId="493"/>
            <ac:spMk id="6" creationId="{EF6BBE1B-DDA5-A2C9-33CD-CDDFDA0D1A6C}"/>
          </ac:spMkLst>
        </pc:spChg>
        <pc:spChg chg="add mod">
          <ac:chgData name="Justin Vacquerie" userId="968f4b965d9c7392" providerId="LiveId" clId="{A29D6A66-1017-4251-9070-077E92D0E8FC}" dt="2024-04-19T15:49:33.579" v="39491" actId="20577"/>
          <ac:spMkLst>
            <pc:docMk/>
            <pc:sldMk cId="3734336298" sldId="493"/>
            <ac:spMk id="7" creationId="{CD7A16E3-8CDE-2890-5846-C6891EB690EE}"/>
          </ac:spMkLst>
        </pc:spChg>
        <pc:spChg chg="add mod">
          <ac:chgData name="Justin Vacquerie" userId="968f4b965d9c7392" providerId="LiveId" clId="{A29D6A66-1017-4251-9070-077E92D0E8FC}" dt="2024-04-19T15:54:24.289" v="39502" actId="1076"/>
          <ac:spMkLst>
            <pc:docMk/>
            <pc:sldMk cId="3734336298" sldId="493"/>
            <ac:spMk id="10" creationId="{DABD4D71-9028-3B3C-1997-5625CA63A6CF}"/>
          </ac:spMkLst>
        </pc:spChg>
        <pc:spChg chg="add mod">
          <ac:chgData name="Justin Vacquerie" userId="968f4b965d9c7392" providerId="LiveId" clId="{A29D6A66-1017-4251-9070-077E92D0E8FC}" dt="2024-04-19T15:55:02.634" v="39512" actId="20577"/>
          <ac:spMkLst>
            <pc:docMk/>
            <pc:sldMk cId="3734336298" sldId="493"/>
            <ac:spMk id="11" creationId="{58DD43AC-AE9C-279A-2B1D-3AC8C3808794}"/>
          </ac:spMkLst>
        </pc:spChg>
        <pc:spChg chg="add mod">
          <ac:chgData name="Justin Vacquerie" userId="968f4b965d9c7392" providerId="LiveId" clId="{A29D6A66-1017-4251-9070-077E92D0E8FC}" dt="2024-04-20T16:02:43.204" v="53280" actId="14100"/>
          <ac:spMkLst>
            <pc:docMk/>
            <pc:sldMk cId="3734336298" sldId="493"/>
            <ac:spMk id="13" creationId="{90504E30-6D14-EAA1-30EC-AEF72294AD77}"/>
          </ac:spMkLst>
        </pc:spChg>
        <pc:spChg chg="add mod">
          <ac:chgData name="Justin Vacquerie" userId="968f4b965d9c7392" providerId="LiveId" clId="{A29D6A66-1017-4251-9070-077E92D0E8FC}" dt="2024-04-20T14:23:57.203" v="51746" actId="1076"/>
          <ac:spMkLst>
            <pc:docMk/>
            <pc:sldMk cId="3734336298" sldId="493"/>
            <ac:spMk id="14" creationId="{7B53F5B4-F35A-3326-6BC8-03C36920208D}"/>
          </ac:spMkLst>
        </pc:spChg>
        <pc:spChg chg="add mod">
          <ac:chgData name="Justin Vacquerie" userId="968f4b965d9c7392" providerId="LiveId" clId="{A29D6A66-1017-4251-9070-077E92D0E8FC}" dt="2024-04-20T14:24:07.338" v="51752" actId="1076"/>
          <ac:spMkLst>
            <pc:docMk/>
            <pc:sldMk cId="3734336298" sldId="493"/>
            <ac:spMk id="15" creationId="{FB276EF5-5508-5C1E-99FF-A09F99F60CD6}"/>
          </ac:spMkLst>
        </pc:spChg>
        <pc:spChg chg="add mod">
          <ac:chgData name="Justin Vacquerie" userId="968f4b965d9c7392" providerId="LiveId" clId="{A29D6A66-1017-4251-9070-077E92D0E8FC}" dt="2024-04-20T14:24:02.700" v="51750"/>
          <ac:spMkLst>
            <pc:docMk/>
            <pc:sldMk cId="3734336298" sldId="493"/>
            <ac:spMk id="16" creationId="{0F6D875B-D5D5-5D32-E837-E9B97B3D0923}"/>
          </ac:spMkLst>
        </pc:spChg>
        <pc:spChg chg="add mod">
          <ac:chgData name="Justin Vacquerie" userId="968f4b965d9c7392" providerId="LiveId" clId="{A29D6A66-1017-4251-9070-077E92D0E8FC}" dt="2024-04-20T14:24:38.625" v="51758" actId="1076"/>
          <ac:spMkLst>
            <pc:docMk/>
            <pc:sldMk cId="3734336298" sldId="493"/>
            <ac:spMk id="18" creationId="{F4932D92-5013-8AE8-B849-EAAED33E2EAA}"/>
          </ac:spMkLst>
        </pc:spChg>
        <pc:spChg chg="add del mod">
          <ac:chgData name="Justin Vacquerie" userId="968f4b965d9c7392" providerId="LiveId" clId="{A29D6A66-1017-4251-9070-077E92D0E8FC}" dt="2024-04-20T14:25:09.950" v="51761" actId="478"/>
          <ac:spMkLst>
            <pc:docMk/>
            <pc:sldMk cId="3734336298" sldId="493"/>
            <ac:spMk id="20" creationId="{CA7D7AEA-E646-DFA6-EFA9-82376488B458}"/>
          </ac:spMkLst>
        </pc:spChg>
        <pc:spChg chg="add mod">
          <ac:chgData name="Justin Vacquerie" userId="968f4b965d9c7392" providerId="LiveId" clId="{A29D6A66-1017-4251-9070-077E92D0E8FC}" dt="2024-04-20T14:25:41.246" v="51769" actId="14100"/>
          <ac:spMkLst>
            <pc:docMk/>
            <pc:sldMk cId="3734336298" sldId="493"/>
            <ac:spMk id="24" creationId="{E921FC71-E949-0840-280C-A8986DEE97E0}"/>
          </ac:spMkLst>
        </pc:spChg>
        <pc:spChg chg="add mod">
          <ac:chgData name="Justin Vacquerie" userId="968f4b965d9c7392" providerId="LiveId" clId="{A29D6A66-1017-4251-9070-077E92D0E8FC}" dt="2024-04-19T13:54:37.227" v="39444" actId="1076"/>
          <ac:spMkLst>
            <pc:docMk/>
            <pc:sldMk cId="3734336298" sldId="493"/>
            <ac:spMk id="26" creationId="{D5C80E45-7D52-CF3E-BDE7-F2E1495D12BB}"/>
          </ac:spMkLst>
        </pc:spChg>
        <pc:spChg chg="add mod">
          <ac:chgData name="Justin Vacquerie" userId="968f4b965d9c7392" providerId="LiveId" clId="{A29D6A66-1017-4251-9070-077E92D0E8FC}" dt="2024-04-19T13:53:58.580" v="39430" actId="1076"/>
          <ac:spMkLst>
            <pc:docMk/>
            <pc:sldMk cId="3734336298" sldId="493"/>
            <ac:spMk id="27" creationId="{A9617FC3-5255-90E3-EBD0-5A811DD6ABBC}"/>
          </ac:spMkLst>
        </pc:spChg>
        <pc:graphicFrameChg chg="del mod">
          <ac:chgData name="Justin Vacquerie" userId="968f4b965d9c7392" providerId="LiveId" clId="{A29D6A66-1017-4251-9070-077E92D0E8FC}" dt="2024-04-19T13:14:37.054" v="38792" actId="478"/>
          <ac:graphicFrameMkLst>
            <pc:docMk/>
            <pc:sldMk cId="3734336298" sldId="493"/>
            <ac:graphicFrameMk id="5" creationId="{F923C89B-59FE-75A1-CEED-BB76895700B0}"/>
          </ac:graphicFrameMkLst>
        </pc:graphicFrameChg>
        <pc:picChg chg="del">
          <ac:chgData name="Justin Vacquerie" userId="968f4b965d9c7392" providerId="LiveId" clId="{A29D6A66-1017-4251-9070-077E92D0E8FC}" dt="2024-04-19T13:14:39.523" v="38793" actId="478"/>
          <ac:picMkLst>
            <pc:docMk/>
            <pc:sldMk cId="3734336298" sldId="493"/>
            <ac:picMk id="7" creationId="{2511AA6D-EE40-0845-E24D-EBD8288F6848}"/>
          </ac:picMkLst>
        </pc:picChg>
        <pc:picChg chg="del">
          <ac:chgData name="Justin Vacquerie" userId="968f4b965d9c7392" providerId="LiveId" clId="{A29D6A66-1017-4251-9070-077E92D0E8FC}" dt="2024-04-19T13:14:40.621" v="38794" actId="478"/>
          <ac:picMkLst>
            <pc:docMk/>
            <pc:sldMk cId="3734336298" sldId="493"/>
            <ac:picMk id="11" creationId="{384EC5FA-F935-216F-BF1B-340603D26A30}"/>
          </ac:picMkLst>
        </pc:picChg>
        <pc:picChg chg="del">
          <ac:chgData name="Justin Vacquerie" userId="968f4b965d9c7392" providerId="LiveId" clId="{A29D6A66-1017-4251-9070-077E92D0E8FC}" dt="2024-04-19T13:14:41.690" v="38795" actId="478"/>
          <ac:picMkLst>
            <pc:docMk/>
            <pc:sldMk cId="3734336298" sldId="493"/>
            <ac:picMk id="13" creationId="{06B3B7A5-48EE-36B0-E4AF-0508320B1E74}"/>
          </ac:picMkLst>
        </pc:picChg>
        <pc:picChg chg="add del">
          <ac:chgData name="Justin Vacquerie" userId="968f4b965d9c7392" providerId="LiveId" clId="{A29D6A66-1017-4251-9070-077E92D0E8FC}" dt="2024-04-19T13:20:14.537" v="38804" actId="478"/>
          <ac:picMkLst>
            <pc:docMk/>
            <pc:sldMk cId="3734336298" sldId="493"/>
            <ac:picMk id="15" creationId="{CC524870-DA33-600F-681E-98714B7CB1A5}"/>
          </ac:picMkLst>
        </pc:picChg>
        <pc:picChg chg="add mod">
          <ac:chgData name="Justin Vacquerie" userId="968f4b965d9c7392" providerId="LiveId" clId="{A29D6A66-1017-4251-9070-077E92D0E8FC}" dt="2024-04-20T14:25:32.508" v="51767" actId="1076"/>
          <ac:picMkLst>
            <pc:docMk/>
            <pc:sldMk cId="3734336298" sldId="493"/>
            <ac:picMk id="17" creationId="{053A51B3-5016-ACA5-95CC-21CEC87DCEE4}"/>
          </ac:picMkLst>
        </pc:picChg>
        <pc:picChg chg="add mod">
          <ac:chgData name="Justin Vacquerie" userId="968f4b965d9c7392" providerId="LiveId" clId="{A29D6A66-1017-4251-9070-077E92D0E8FC}" dt="2024-04-19T13:54:24.507" v="39441" actId="1076"/>
          <ac:picMkLst>
            <pc:docMk/>
            <pc:sldMk cId="3734336298" sldId="493"/>
            <ac:picMk id="19" creationId="{2B587800-5BBD-DFEC-1247-8814FFFBCCF4}"/>
          </ac:picMkLst>
        </pc:picChg>
        <pc:picChg chg="add mod">
          <ac:chgData name="Justin Vacquerie" userId="968f4b965d9c7392" providerId="LiveId" clId="{A29D6A66-1017-4251-9070-077E92D0E8FC}" dt="2024-04-20T14:24:33.076" v="51757" actId="1076"/>
          <ac:picMkLst>
            <pc:docMk/>
            <pc:sldMk cId="3734336298" sldId="493"/>
            <ac:picMk id="21" creationId="{E0427C2A-6E9C-78B1-4475-C6C2AB858FCA}"/>
          </ac:picMkLst>
        </pc:picChg>
        <pc:picChg chg="add mod">
          <ac:chgData name="Justin Vacquerie" userId="968f4b965d9c7392" providerId="LiveId" clId="{A29D6A66-1017-4251-9070-077E92D0E8FC}" dt="2024-04-20T14:25:22.739" v="51763"/>
          <ac:picMkLst>
            <pc:docMk/>
            <pc:sldMk cId="3734336298" sldId="493"/>
            <ac:picMk id="22" creationId="{3C624D68-3458-A533-34DD-6828840735F6}"/>
          </ac:picMkLst>
        </pc:picChg>
        <pc:picChg chg="add mod">
          <ac:chgData name="Justin Vacquerie" userId="968f4b965d9c7392" providerId="LiveId" clId="{A29D6A66-1017-4251-9070-077E92D0E8FC}" dt="2024-04-19T13:53:50.568" v="39427" actId="1076"/>
          <ac:picMkLst>
            <pc:docMk/>
            <pc:sldMk cId="3734336298" sldId="493"/>
            <ac:picMk id="23" creationId="{714FECC2-5A94-71A2-1270-436D2126E41C}"/>
          </ac:picMkLst>
        </pc:picChg>
        <pc:picChg chg="add mod">
          <ac:chgData name="Justin Vacquerie" userId="968f4b965d9c7392" providerId="LiveId" clId="{A29D6A66-1017-4251-9070-077E92D0E8FC}" dt="2024-04-19T15:49:08.690" v="39480" actId="1076"/>
          <ac:picMkLst>
            <pc:docMk/>
            <pc:sldMk cId="3734336298" sldId="493"/>
            <ac:picMk id="25" creationId="{7A85BCAA-C299-06E3-9438-4166303DEAB4}"/>
          </ac:picMkLst>
        </pc:picChg>
        <pc:cxnChg chg="add del">
          <ac:chgData name="Justin Vacquerie" userId="968f4b965d9c7392" providerId="LiveId" clId="{A29D6A66-1017-4251-9070-077E92D0E8FC}" dt="2024-04-19T13:14:54.607" v="38797" actId="478"/>
          <ac:cxnSpMkLst>
            <pc:docMk/>
            <pc:sldMk cId="3734336298" sldId="493"/>
            <ac:cxnSpMk id="10" creationId="{B9E3E0AE-3346-02F7-F334-E1AD5806C565}"/>
          </ac:cxnSpMkLst>
        </pc:cxnChg>
        <pc:cxnChg chg="add mod">
          <ac:chgData name="Justin Vacquerie" userId="968f4b965d9c7392" providerId="LiveId" clId="{A29D6A66-1017-4251-9070-077E92D0E8FC}" dt="2024-04-19T13:29:32.297" v="38847" actId="1076"/>
          <ac:cxnSpMkLst>
            <pc:docMk/>
            <pc:sldMk cId="3734336298" sldId="493"/>
            <ac:cxnSpMk id="12" creationId="{0CA731F6-8DAE-3B8A-C6B8-7AEC9AD55F92}"/>
          </ac:cxnSpMkLst>
        </pc:cxnChg>
      </pc:sldChg>
      <pc:sldChg chg="new del">
        <pc:chgData name="Justin Vacquerie" userId="968f4b965d9c7392" providerId="LiveId" clId="{A29D6A66-1017-4251-9070-077E92D0E8FC}" dt="2024-04-20T08:31:42.823" v="42704" actId="47"/>
        <pc:sldMkLst>
          <pc:docMk/>
          <pc:sldMk cId="2184251920" sldId="494"/>
        </pc:sldMkLst>
      </pc:sldChg>
      <pc:sldChg chg="addSp delSp modSp add mod ord modNotesTx">
        <pc:chgData name="Justin Vacquerie" userId="968f4b965d9c7392" providerId="LiveId" clId="{A29D6A66-1017-4251-9070-077E92D0E8FC}" dt="2024-04-21T14:23:48.544" v="65107" actId="20577"/>
        <pc:sldMkLst>
          <pc:docMk/>
          <pc:sldMk cId="2974479669" sldId="494"/>
        </pc:sldMkLst>
        <pc:spChg chg="del">
          <ac:chgData name="Justin Vacquerie" userId="968f4b965d9c7392" providerId="LiveId" clId="{A29D6A66-1017-4251-9070-077E92D0E8FC}" dt="2024-04-20T08:32:29.167" v="42826" actId="478"/>
          <ac:spMkLst>
            <pc:docMk/>
            <pc:sldMk cId="2974479669" sldId="494"/>
            <ac:spMk id="5" creationId="{79AD5EEA-71C2-CCE6-7D6F-D6E2DB16B67D}"/>
          </ac:spMkLst>
        </pc:spChg>
        <pc:spChg chg="add mod">
          <ac:chgData name="Justin Vacquerie" userId="968f4b965d9c7392" providerId="LiveId" clId="{A29D6A66-1017-4251-9070-077E92D0E8FC}" dt="2024-04-20T13:53:41.829" v="49153" actId="1076"/>
          <ac:spMkLst>
            <pc:docMk/>
            <pc:sldMk cId="2974479669" sldId="494"/>
            <ac:spMk id="5" creationId="{A2A54D6C-949E-5AFD-C9D9-A957166FF8FA}"/>
          </ac:spMkLst>
        </pc:spChg>
        <pc:spChg chg="del">
          <ac:chgData name="Justin Vacquerie" userId="968f4b965d9c7392" providerId="LiveId" clId="{A29D6A66-1017-4251-9070-077E92D0E8FC}" dt="2024-04-20T08:32:30.404" v="42827" actId="478"/>
          <ac:spMkLst>
            <pc:docMk/>
            <pc:sldMk cId="2974479669" sldId="494"/>
            <ac:spMk id="6" creationId="{285CB292-4263-8FBF-BED9-94976350DCAC}"/>
          </ac:spMkLst>
        </pc:spChg>
        <pc:spChg chg="add del mod">
          <ac:chgData name="Justin Vacquerie" userId="968f4b965d9c7392" providerId="LiveId" clId="{A29D6A66-1017-4251-9070-077E92D0E8FC}" dt="2024-04-21T07:53:35.053" v="55637" actId="478"/>
          <ac:spMkLst>
            <pc:docMk/>
            <pc:sldMk cId="2974479669" sldId="494"/>
            <ac:spMk id="6" creationId="{535DE76F-3400-6454-A24A-C697B3FC54A9}"/>
          </ac:spMkLst>
        </pc:spChg>
        <pc:spChg chg="add mod">
          <ac:chgData name="Justin Vacquerie" userId="968f4b965d9c7392" providerId="LiveId" clId="{A29D6A66-1017-4251-9070-077E92D0E8FC}" dt="2024-04-21T07:55:44.228" v="55934" actId="1076"/>
          <ac:spMkLst>
            <pc:docMk/>
            <pc:sldMk cId="2974479669" sldId="494"/>
            <ac:spMk id="7" creationId="{9AD4E9FA-DB62-F0BA-7039-AC0AD7CC1F67}"/>
          </ac:spMkLst>
        </pc:spChg>
        <pc:spChg chg="del">
          <ac:chgData name="Justin Vacquerie" userId="968f4b965d9c7392" providerId="LiveId" clId="{A29D6A66-1017-4251-9070-077E92D0E8FC}" dt="2024-04-20T08:32:18.567" v="42817" actId="478"/>
          <ac:spMkLst>
            <pc:docMk/>
            <pc:sldMk cId="2974479669" sldId="494"/>
            <ac:spMk id="7" creationId="{C1D280A7-31C2-B3BD-A6E0-DAD4DD13D51C}"/>
          </ac:spMkLst>
        </pc:spChg>
        <pc:spChg chg="mod">
          <ac:chgData name="Justin Vacquerie" userId="968f4b965d9c7392" providerId="LiveId" clId="{A29D6A66-1017-4251-9070-077E92D0E8FC}" dt="2024-04-20T12:16:02.838" v="48878" actId="20577"/>
          <ac:spMkLst>
            <pc:docMk/>
            <pc:sldMk cId="2974479669" sldId="494"/>
            <ac:spMk id="8" creationId="{5B63686B-344F-58B3-032D-879EB772C378}"/>
          </ac:spMkLst>
        </pc:spChg>
        <pc:spChg chg="del mod">
          <ac:chgData name="Justin Vacquerie" userId="968f4b965d9c7392" providerId="LiveId" clId="{A29D6A66-1017-4251-9070-077E92D0E8FC}" dt="2024-04-20T08:32:28.164" v="42825" actId="478"/>
          <ac:spMkLst>
            <pc:docMk/>
            <pc:sldMk cId="2974479669" sldId="494"/>
            <ac:spMk id="10" creationId="{FE58F459-7490-7A03-6E87-5CB1E3F4B3EF}"/>
          </ac:spMkLst>
        </pc:spChg>
        <pc:spChg chg="del">
          <ac:chgData name="Justin Vacquerie" userId="968f4b965d9c7392" providerId="LiveId" clId="{A29D6A66-1017-4251-9070-077E92D0E8FC}" dt="2024-04-20T08:32:22.905" v="42820" actId="478"/>
          <ac:spMkLst>
            <pc:docMk/>
            <pc:sldMk cId="2974479669" sldId="494"/>
            <ac:spMk id="11" creationId="{8B559354-1D6E-5378-EDEB-CF3C2E1046FB}"/>
          </ac:spMkLst>
        </pc:spChg>
        <pc:spChg chg="del">
          <ac:chgData name="Justin Vacquerie" userId="968f4b965d9c7392" providerId="LiveId" clId="{A29D6A66-1017-4251-9070-077E92D0E8FC}" dt="2024-04-20T08:32:26.487" v="42823" actId="478"/>
          <ac:spMkLst>
            <pc:docMk/>
            <pc:sldMk cId="2974479669" sldId="494"/>
            <ac:spMk id="12" creationId="{E9E340DF-C10F-9A88-F5C9-ADD8BE71B1DC}"/>
          </ac:spMkLst>
        </pc:spChg>
        <pc:spChg chg="del">
          <ac:chgData name="Justin Vacquerie" userId="968f4b965d9c7392" providerId="LiveId" clId="{A29D6A66-1017-4251-9070-077E92D0E8FC}" dt="2024-04-20T08:32:21.658" v="42819" actId="478"/>
          <ac:spMkLst>
            <pc:docMk/>
            <pc:sldMk cId="2974479669" sldId="494"/>
            <ac:spMk id="13" creationId="{B4514687-759C-DF21-EA8A-3B6FBA2DB137}"/>
          </ac:spMkLst>
        </pc:spChg>
        <pc:spChg chg="del">
          <ac:chgData name="Justin Vacquerie" userId="968f4b965d9c7392" providerId="LiveId" clId="{A29D6A66-1017-4251-9070-077E92D0E8FC}" dt="2024-04-20T08:32:19.647" v="42818" actId="478"/>
          <ac:spMkLst>
            <pc:docMk/>
            <pc:sldMk cId="2974479669" sldId="494"/>
            <ac:spMk id="14" creationId="{0E38253B-5476-C855-EA75-00C099DFD984}"/>
          </ac:spMkLst>
        </pc:spChg>
        <pc:spChg chg="del">
          <ac:chgData name="Justin Vacquerie" userId="968f4b965d9c7392" providerId="LiveId" clId="{A29D6A66-1017-4251-9070-077E92D0E8FC}" dt="2024-04-20T08:32:33.718" v="42829" actId="478"/>
          <ac:spMkLst>
            <pc:docMk/>
            <pc:sldMk cId="2974479669" sldId="494"/>
            <ac:spMk id="15" creationId="{1437F2DC-E421-9D96-DE20-A9F8B48205F1}"/>
          </ac:spMkLst>
        </pc:spChg>
        <pc:spChg chg="del">
          <ac:chgData name="Justin Vacquerie" userId="968f4b965d9c7392" providerId="LiveId" clId="{A29D6A66-1017-4251-9070-077E92D0E8FC}" dt="2024-04-20T08:32:31.733" v="42828" actId="478"/>
          <ac:spMkLst>
            <pc:docMk/>
            <pc:sldMk cId="2974479669" sldId="494"/>
            <ac:spMk id="16" creationId="{55433FD5-F2FC-8CCD-2F27-B43FA549109E}"/>
          </ac:spMkLst>
        </pc:spChg>
        <pc:spChg chg="del">
          <ac:chgData name="Justin Vacquerie" userId="968f4b965d9c7392" providerId="LiveId" clId="{A29D6A66-1017-4251-9070-077E92D0E8FC}" dt="2024-04-20T08:32:24.461" v="42821" actId="478"/>
          <ac:spMkLst>
            <pc:docMk/>
            <pc:sldMk cId="2974479669" sldId="494"/>
            <ac:spMk id="18" creationId="{72EE3BD9-319C-5065-7787-743F8D3F4A94}"/>
          </ac:spMkLst>
        </pc:spChg>
        <pc:spChg chg="del">
          <ac:chgData name="Justin Vacquerie" userId="968f4b965d9c7392" providerId="LiveId" clId="{A29D6A66-1017-4251-9070-077E92D0E8FC}" dt="2024-04-20T08:32:34.925" v="42830" actId="478"/>
          <ac:spMkLst>
            <pc:docMk/>
            <pc:sldMk cId="2974479669" sldId="494"/>
            <ac:spMk id="19" creationId="{187AD27E-3122-77AD-734E-AFB3CE2DD834}"/>
          </ac:spMkLst>
        </pc:spChg>
        <pc:graphicFrameChg chg="add del mod modGraphic">
          <ac:chgData name="Justin Vacquerie" userId="968f4b965d9c7392" providerId="LiveId" clId="{A29D6A66-1017-4251-9070-077E92D0E8FC}" dt="2024-04-20T13:53:12.692" v="49129" actId="478"/>
          <ac:graphicFrameMkLst>
            <pc:docMk/>
            <pc:sldMk cId="2974479669" sldId="494"/>
            <ac:graphicFrameMk id="6" creationId="{F0F1BC3C-DBF2-041B-88A7-69E591D8AF84}"/>
          </ac:graphicFrameMkLst>
        </pc:graphicFrameChg>
        <pc:graphicFrameChg chg="add mod modGraphic">
          <ac:chgData name="Justin Vacquerie" userId="968f4b965d9c7392" providerId="LiveId" clId="{A29D6A66-1017-4251-9070-077E92D0E8FC}" dt="2024-04-21T07:55:58.889" v="55935" actId="1076"/>
          <ac:graphicFrameMkLst>
            <pc:docMk/>
            <pc:sldMk cId="2974479669" sldId="494"/>
            <ac:graphicFrameMk id="10" creationId="{8CC3F7BD-D58B-BF34-5FFA-3C0BE601132A}"/>
          </ac:graphicFrameMkLst>
        </pc:graphicFrameChg>
        <pc:graphicFrameChg chg="add mod modGraphic">
          <ac:chgData name="Justin Vacquerie" userId="968f4b965d9c7392" providerId="LiveId" clId="{A29D6A66-1017-4251-9070-077E92D0E8FC}" dt="2024-04-21T07:53:23.182" v="55633" actId="14100"/>
          <ac:graphicFrameMkLst>
            <pc:docMk/>
            <pc:sldMk cId="2974479669" sldId="494"/>
            <ac:graphicFrameMk id="20" creationId="{D05686F5-0294-6EDA-22D8-DD57E0C22644}"/>
          </ac:graphicFrameMkLst>
        </pc:graphicFrameChg>
        <pc:cxnChg chg="del">
          <ac:chgData name="Justin Vacquerie" userId="968f4b965d9c7392" providerId="LiveId" clId="{A29D6A66-1017-4251-9070-077E92D0E8FC}" dt="2024-04-20T08:32:25.891" v="42822" actId="478"/>
          <ac:cxnSpMkLst>
            <pc:docMk/>
            <pc:sldMk cId="2974479669" sldId="494"/>
            <ac:cxnSpMk id="17" creationId="{20AC2184-39FC-7278-4D89-2C664E77E91A}"/>
          </ac:cxnSpMkLst>
        </pc:cxnChg>
      </pc:sldChg>
      <pc:sldChg chg="addSp delSp modSp add mod modNotesTx">
        <pc:chgData name="Justin Vacquerie" userId="968f4b965d9c7392" providerId="LiveId" clId="{A29D6A66-1017-4251-9070-077E92D0E8FC}" dt="2024-04-21T12:02:54.029" v="62284" actId="20577"/>
        <pc:sldMkLst>
          <pc:docMk/>
          <pc:sldMk cId="4150804646" sldId="495"/>
        </pc:sldMkLst>
        <pc:graphicFrameChg chg="modGraphic">
          <ac:chgData name="Justin Vacquerie" userId="968f4b965d9c7392" providerId="LiveId" clId="{A29D6A66-1017-4251-9070-077E92D0E8FC}" dt="2024-04-21T07:46:01.727" v="55376" actId="207"/>
          <ac:graphicFrameMkLst>
            <pc:docMk/>
            <pc:sldMk cId="4150804646" sldId="495"/>
            <ac:graphicFrameMk id="5" creationId="{0308B929-ECE5-1CCE-FBC8-3DF502CB1C1C}"/>
          </ac:graphicFrameMkLst>
        </pc:graphicFrameChg>
        <pc:picChg chg="del">
          <ac:chgData name="Justin Vacquerie" userId="968f4b965d9c7392" providerId="LiveId" clId="{A29D6A66-1017-4251-9070-077E92D0E8FC}" dt="2024-04-21T07:42:58.425" v="55339" actId="478"/>
          <ac:picMkLst>
            <pc:docMk/>
            <pc:sldMk cId="4150804646" sldId="495"/>
            <ac:picMk id="7" creationId="{0BBF6A71-1504-569C-4CD4-F3695E1E91FF}"/>
          </ac:picMkLst>
        </pc:picChg>
        <pc:picChg chg="add mod modCrop">
          <ac:chgData name="Justin Vacquerie" userId="968f4b965d9c7392" providerId="LiveId" clId="{A29D6A66-1017-4251-9070-077E92D0E8FC}" dt="2024-04-21T07:44:11.074" v="55350" actId="732"/>
          <ac:picMkLst>
            <pc:docMk/>
            <pc:sldMk cId="4150804646" sldId="495"/>
            <ac:picMk id="11" creationId="{CD97EA2A-E1D0-DC65-E710-B33C7F8CB226}"/>
          </ac:picMkLst>
        </pc:picChg>
      </pc:sldChg>
    </pc:docChg>
  </pc:docChgLst>
  <pc:docChgLst>
    <pc:chgData name="Justin Vacquerie" userId="968f4b965d9c7392" providerId="LiveId" clId="{ABE54E9F-0662-43D0-8298-79BA61DAB84E}"/>
    <pc:docChg chg="custSel modSld">
      <pc:chgData name="Justin Vacquerie" userId="968f4b965d9c7392" providerId="LiveId" clId="{ABE54E9F-0662-43D0-8298-79BA61DAB84E}" dt="2024-04-23T07:53:16.762" v="301" actId="20577"/>
      <pc:docMkLst>
        <pc:docMk/>
      </pc:docMkLst>
      <pc:sldChg chg="modSp">
        <pc:chgData name="Justin Vacquerie" userId="968f4b965d9c7392" providerId="LiveId" clId="{ABE54E9F-0662-43D0-8298-79BA61DAB84E}" dt="2024-04-22T11:02:03.892" v="3" actId="20577"/>
        <pc:sldMkLst>
          <pc:docMk/>
          <pc:sldMk cId="3731666523" sldId="464"/>
        </pc:sldMkLst>
        <pc:spChg chg="mod">
          <ac:chgData name="Justin Vacquerie" userId="968f4b965d9c7392" providerId="LiveId" clId="{ABE54E9F-0662-43D0-8298-79BA61DAB84E}" dt="2024-04-22T11:02:03.892" v="3" actId="20577"/>
          <ac:spMkLst>
            <pc:docMk/>
            <pc:sldMk cId="3731666523" sldId="464"/>
            <ac:spMk id="15" creationId="{30FDF7A4-1BD9-4B71-E79E-0E2A2D7A01CE}"/>
          </ac:spMkLst>
        </pc:spChg>
      </pc:sldChg>
      <pc:sldChg chg="modSp mod">
        <pc:chgData name="Justin Vacquerie" userId="968f4b965d9c7392" providerId="LiveId" clId="{ABE54E9F-0662-43D0-8298-79BA61DAB84E}" dt="2024-04-23T07:50:32.102" v="174" actId="20577"/>
        <pc:sldMkLst>
          <pc:docMk/>
          <pc:sldMk cId="970525911" sldId="474"/>
        </pc:sldMkLst>
        <pc:spChg chg="mod">
          <ac:chgData name="Justin Vacquerie" userId="968f4b965d9c7392" providerId="LiveId" clId="{ABE54E9F-0662-43D0-8298-79BA61DAB84E}" dt="2024-04-23T07:50:32.102" v="174" actId="20577"/>
          <ac:spMkLst>
            <pc:docMk/>
            <pc:sldMk cId="970525911" sldId="474"/>
            <ac:spMk id="18" creationId="{90C1EA87-C52A-802D-D1FB-F0C9B0CC8D20}"/>
          </ac:spMkLst>
        </pc:spChg>
      </pc:sldChg>
      <pc:sldChg chg="modSp mod">
        <pc:chgData name="Justin Vacquerie" userId="968f4b965d9c7392" providerId="LiveId" clId="{ABE54E9F-0662-43D0-8298-79BA61DAB84E}" dt="2024-04-23T07:50:35.366" v="175" actId="20577"/>
        <pc:sldMkLst>
          <pc:docMk/>
          <pc:sldMk cId="982697817" sldId="475"/>
        </pc:sldMkLst>
        <pc:spChg chg="mod">
          <ac:chgData name="Justin Vacquerie" userId="968f4b965d9c7392" providerId="LiveId" clId="{ABE54E9F-0662-43D0-8298-79BA61DAB84E}" dt="2024-04-23T07:50:35.366" v="175" actId="20577"/>
          <ac:spMkLst>
            <pc:docMk/>
            <pc:sldMk cId="982697817" sldId="475"/>
            <ac:spMk id="18" creationId="{90C1EA87-C52A-802D-D1FB-F0C9B0CC8D20}"/>
          </ac:spMkLst>
        </pc:spChg>
      </pc:sldChg>
      <pc:sldChg chg="modSp mod">
        <pc:chgData name="Justin Vacquerie" userId="968f4b965d9c7392" providerId="LiveId" clId="{ABE54E9F-0662-43D0-8298-79BA61DAB84E}" dt="2024-04-23T07:50:25.647" v="173" actId="20577"/>
        <pc:sldMkLst>
          <pc:docMk/>
          <pc:sldMk cId="2675343734" sldId="476"/>
        </pc:sldMkLst>
        <pc:spChg chg="mod">
          <ac:chgData name="Justin Vacquerie" userId="968f4b965d9c7392" providerId="LiveId" clId="{ABE54E9F-0662-43D0-8298-79BA61DAB84E}" dt="2024-04-23T07:50:25.647" v="173" actId="20577"/>
          <ac:spMkLst>
            <pc:docMk/>
            <pc:sldMk cId="2675343734" sldId="476"/>
            <ac:spMk id="18" creationId="{90C1EA87-C52A-802D-D1FB-F0C9B0CC8D20}"/>
          </ac:spMkLst>
        </pc:spChg>
      </pc:sldChg>
      <pc:sldChg chg="modSp mod">
        <pc:chgData name="Justin Vacquerie" userId="968f4b965d9c7392" providerId="LiveId" clId="{ABE54E9F-0662-43D0-8298-79BA61DAB84E}" dt="2024-04-23T07:50:39.964" v="176" actId="20577"/>
        <pc:sldMkLst>
          <pc:docMk/>
          <pc:sldMk cId="3453332337" sldId="483"/>
        </pc:sldMkLst>
        <pc:spChg chg="mod">
          <ac:chgData name="Justin Vacquerie" userId="968f4b965d9c7392" providerId="LiveId" clId="{ABE54E9F-0662-43D0-8298-79BA61DAB84E}" dt="2024-04-23T07:50:39.964" v="176" actId="20577"/>
          <ac:spMkLst>
            <pc:docMk/>
            <pc:sldMk cId="3453332337" sldId="483"/>
            <ac:spMk id="18" creationId="{90C1EA87-C52A-802D-D1FB-F0C9B0CC8D20}"/>
          </ac:spMkLst>
        </pc:spChg>
      </pc:sldChg>
      <pc:sldChg chg="modNotesTx">
        <pc:chgData name="Justin Vacquerie" userId="968f4b965d9c7392" providerId="LiveId" clId="{ABE54E9F-0662-43D0-8298-79BA61DAB84E}" dt="2024-04-22T11:12:33.861" v="172" actId="20577"/>
        <pc:sldMkLst>
          <pc:docMk/>
          <pc:sldMk cId="3819206255" sldId="484"/>
        </pc:sldMkLst>
      </pc:sldChg>
      <pc:sldChg chg="modNotesTx">
        <pc:chgData name="Justin Vacquerie" userId="968f4b965d9c7392" providerId="LiveId" clId="{ABE54E9F-0662-43D0-8298-79BA61DAB84E}" dt="2024-04-22T11:10:21.120" v="32" actId="20577"/>
        <pc:sldMkLst>
          <pc:docMk/>
          <pc:sldMk cId="3011333609" sldId="485"/>
        </pc:sldMkLst>
      </pc:sldChg>
      <pc:sldChg chg="modNotesTx">
        <pc:chgData name="Justin Vacquerie" userId="968f4b965d9c7392" providerId="LiveId" clId="{ABE54E9F-0662-43D0-8298-79BA61DAB84E}" dt="2024-04-22T11:09:33.917" v="31" actId="313"/>
        <pc:sldMkLst>
          <pc:docMk/>
          <pc:sldMk cId="2117061429" sldId="491"/>
        </pc:sldMkLst>
      </pc:sldChg>
      <pc:sldChg chg="modSp mod">
        <pc:chgData name="Justin Vacquerie" userId="968f4b965d9c7392" providerId="LiveId" clId="{ABE54E9F-0662-43D0-8298-79BA61DAB84E}" dt="2024-04-23T07:53:12.917" v="299" actId="20577"/>
        <pc:sldMkLst>
          <pc:docMk/>
          <pc:sldMk cId="3734336298" sldId="493"/>
        </pc:sldMkLst>
        <pc:spChg chg="mod">
          <ac:chgData name="Justin Vacquerie" userId="968f4b965d9c7392" providerId="LiveId" clId="{ABE54E9F-0662-43D0-8298-79BA61DAB84E}" dt="2024-04-23T07:53:12.917" v="299" actId="20577"/>
          <ac:spMkLst>
            <pc:docMk/>
            <pc:sldMk cId="3734336298" sldId="493"/>
            <ac:spMk id="8" creationId="{5B63686B-344F-58B3-032D-879EB772C378}"/>
          </ac:spMkLst>
        </pc:spChg>
      </pc:sldChg>
      <pc:sldChg chg="modNotesTx">
        <pc:chgData name="Justin Vacquerie" userId="968f4b965d9c7392" providerId="LiveId" clId="{ABE54E9F-0662-43D0-8298-79BA61DAB84E}" dt="2024-04-22T11:08:15.026" v="29" actId="20577"/>
        <pc:sldMkLst>
          <pc:docMk/>
          <pc:sldMk cId="2974479669" sldId="494"/>
        </pc:sldMkLst>
      </pc:sldChg>
      <pc:sldChg chg="modSp mod modNotesTx">
        <pc:chgData name="Justin Vacquerie" userId="968f4b965d9c7392" providerId="LiveId" clId="{ABE54E9F-0662-43D0-8298-79BA61DAB84E}" dt="2024-04-23T07:53:16.762" v="301" actId="20577"/>
        <pc:sldMkLst>
          <pc:docMk/>
          <pc:sldMk cId="4150804646" sldId="495"/>
        </pc:sldMkLst>
        <pc:spChg chg="mod">
          <ac:chgData name="Justin Vacquerie" userId="968f4b965d9c7392" providerId="LiveId" clId="{ABE54E9F-0662-43D0-8298-79BA61DAB84E}" dt="2024-04-23T07:53:16.762" v="301" actId="20577"/>
          <ac:spMkLst>
            <pc:docMk/>
            <pc:sldMk cId="4150804646" sldId="495"/>
            <ac:spMk id="8" creationId="{5B63686B-344F-58B3-032D-879EB772C37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F7913E-DA33-4AA2-AD9D-59F4459B9F17}" type="doc">
      <dgm:prSet loTypeId="urn:microsoft.com/office/officeart/2005/8/layout/hierarchy3" loCatId="list" qsTypeId="urn:microsoft.com/office/officeart/2005/8/quickstyle/simple1" qsCatId="simple" csTypeId="urn:microsoft.com/office/officeart/2005/8/colors/colorful2" csCatId="colorful" phldr="1"/>
      <dgm:spPr/>
      <dgm:t>
        <a:bodyPr/>
        <a:lstStyle/>
        <a:p>
          <a:endParaRPr lang="fr-FR"/>
        </a:p>
      </dgm:t>
    </dgm:pt>
    <dgm:pt modelId="{631006AD-A711-467F-B960-436A0F85F838}">
      <dgm:prSet phldrT="[Texte]"/>
      <dgm:spPr/>
      <dgm:t>
        <a:bodyPr/>
        <a:lstStyle/>
        <a:p>
          <a:r>
            <a:rPr lang="fr-FR" b="1" dirty="0"/>
            <a:t>Commandes</a:t>
          </a:r>
        </a:p>
      </dgm:t>
    </dgm:pt>
    <dgm:pt modelId="{D8F01E12-3963-43C4-9187-DED5CF9E2C72}" type="parTrans" cxnId="{270E8DBA-3891-4C83-AA15-9D7E0D4EB57B}">
      <dgm:prSet/>
      <dgm:spPr/>
      <dgm:t>
        <a:bodyPr/>
        <a:lstStyle/>
        <a:p>
          <a:endParaRPr lang="fr-FR"/>
        </a:p>
      </dgm:t>
    </dgm:pt>
    <dgm:pt modelId="{180C1A9B-3C96-4EA4-9C2C-8E27B2BF302A}" type="sibTrans" cxnId="{270E8DBA-3891-4C83-AA15-9D7E0D4EB57B}">
      <dgm:prSet/>
      <dgm:spPr/>
      <dgm:t>
        <a:bodyPr/>
        <a:lstStyle/>
        <a:p>
          <a:endParaRPr lang="fr-FR"/>
        </a:p>
      </dgm:t>
    </dgm:pt>
    <dgm:pt modelId="{794B626B-D242-46DC-9FB7-D1F968ED52DD}">
      <dgm:prSet phldrT="[Texte]"/>
      <dgm:spPr/>
      <dgm:t>
        <a:bodyPr/>
        <a:lstStyle/>
        <a:p>
          <a:r>
            <a:rPr lang="fr-FR" dirty="0" err="1"/>
            <a:t>orders</a:t>
          </a:r>
          <a:endParaRPr lang="fr-FR" dirty="0"/>
        </a:p>
      </dgm:t>
    </dgm:pt>
    <dgm:pt modelId="{89BBA62F-5629-46F7-8FFC-789CE1B3D888}" type="parTrans" cxnId="{1D3172B6-B64E-44F9-B974-905E80B70898}">
      <dgm:prSet/>
      <dgm:spPr/>
      <dgm:t>
        <a:bodyPr/>
        <a:lstStyle/>
        <a:p>
          <a:endParaRPr lang="fr-FR"/>
        </a:p>
      </dgm:t>
    </dgm:pt>
    <dgm:pt modelId="{3C0DA83F-B9E3-4926-8370-32E7B4BDD593}" type="sibTrans" cxnId="{1D3172B6-B64E-44F9-B974-905E80B70898}">
      <dgm:prSet/>
      <dgm:spPr/>
      <dgm:t>
        <a:bodyPr/>
        <a:lstStyle/>
        <a:p>
          <a:endParaRPr lang="fr-FR"/>
        </a:p>
      </dgm:t>
    </dgm:pt>
    <dgm:pt modelId="{717C9CCB-A98F-4E4C-924B-615995FE10C8}">
      <dgm:prSet phldrT="[Texte]"/>
      <dgm:spPr/>
      <dgm:t>
        <a:bodyPr/>
        <a:lstStyle/>
        <a:p>
          <a:r>
            <a:rPr lang="fr-FR" dirty="0" err="1"/>
            <a:t>order_pymts</a:t>
          </a:r>
          <a:endParaRPr lang="fr-FR" dirty="0"/>
        </a:p>
      </dgm:t>
    </dgm:pt>
    <dgm:pt modelId="{61F0A7DC-F214-4DF1-8D52-F2D5C0AD7F46}" type="parTrans" cxnId="{18DD436D-4F4C-4775-BA51-6DC0642E4801}">
      <dgm:prSet/>
      <dgm:spPr/>
      <dgm:t>
        <a:bodyPr/>
        <a:lstStyle/>
        <a:p>
          <a:endParaRPr lang="fr-FR"/>
        </a:p>
      </dgm:t>
    </dgm:pt>
    <dgm:pt modelId="{7D80454A-D4F1-4656-9E09-9F303271C35C}" type="sibTrans" cxnId="{18DD436D-4F4C-4775-BA51-6DC0642E4801}">
      <dgm:prSet/>
      <dgm:spPr/>
      <dgm:t>
        <a:bodyPr/>
        <a:lstStyle/>
        <a:p>
          <a:endParaRPr lang="fr-FR"/>
        </a:p>
      </dgm:t>
    </dgm:pt>
    <dgm:pt modelId="{B611443A-9BCA-4BF2-94A8-CDFFAF6162BE}">
      <dgm:prSet phldrT="[Texte]"/>
      <dgm:spPr/>
      <dgm:t>
        <a:bodyPr/>
        <a:lstStyle/>
        <a:p>
          <a:r>
            <a:rPr lang="fr-FR" b="1" dirty="0"/>
            <a:t>Clients</a:t>
          </a:r>
        </a:p>
      </dgm:t>
    </dgm:pt>
    <dgm:pt modelId="{22175AB9-2640-4956-9866-A208C457E2D4}" type="parTrans" cxnId="{A3402A1A-E264-4D68-802B-2E7153175A2B}">
      <dgm:prSet/>
      <dgm:spPr/>
      <dgm:t>
        <a:bodyPr/>
        <a:lstStyle/>
        <a:p>
          <a:endParaRPr lang="fr-FR"/>
        </a:p>
      </dgm:t>
    </dgm:pt>
    <dgm:pt modelId="{7D150E2A-7DB7-4ED6-B1C8-A1FA2017840D}" type="sibTrans" cxnId="{A3402A1A-E264-4D68-802B-2E7153175A2B}">
      <dgm:prSet/>
      <dgm:spPr/>
      <dgm:t>
        <a:bodyPr/>
        <a:lstStyle/>
        <a:p>
          <a:endParaRPr lang="fr-FR"/>
        </a:p>
      </dgm:t>
    </dgm:pt>
    <dgm:pt modelId="{A5845C14-5FFB-403E-9D3F-11CFB25DC4E8}">
      <dgm:prSet phldrT="[Texte]"/>
      <dgm:spPr/>
      <dgm:t>
        <a:bodyPr/>
        <a:lstStyle/>
        <a:p>
          <a:r>
            <a:rPr lang="fr-FR" dirty="0" err="1"/>
            <a:t>customers</a:t>
          </a:r>
          <a:endParaRPr lang="fr-FR" dirty="0"/>
        </a:p>
      </dgm:t>
    </dgm:pt>
    <dgm:pt modelId="{1AE1A108-1F20-4EA4-A35C-911BF1BF8A9E}" type="parTrans" cxnId="{C343048B-E120-45D6-BE73-AD59570456F3}">
      <dgm:prSet/>
      <dgm:spPr/>
      <dgm:t>
        <a:bodyPr/>
        <a:lstStyle/>
        <a:p>
          <a:endParaRPr lang="fr-FR"/>
        </a:p>
      </dgm:t>
    </dgm:pt>
    <dgm:pt modelId="{352690D0-74BC-4049-9349-F8BFA9BAAEBC}" type="sibTrans" cxnId="{C343048B-E120-45D6-BE73-AD59570456F3}">
      <dgm:prSet/>
      <dgm:spPr/>
      <dgm:t>
        <a:bodyPr/>
        <a:lstStyle/>
        <a:p>
          <a:endParaRPr lang="fr-FR"/>
        </a:p>
      </dgm:t>
    </dgm:pt>
    <dgm:pt modelId="{2145AE89-8BCF-4EB0-8E26-EEC316722F17}">
      <dgm:prSet phldrT="[Texte]"/>
      <dgm:spPr/>
      <dgm:t>
        <a:bodyPr/>
        <a:lstStyle/>
        <a:p>
          <a:r>
            <a:rPr lang="fr-FR" b="1" dirty="0"/>
            <a:t>Vendeurs</a:t>
          </a:r>
        </a:p>
      </dgm:t>
    </dgm:pt>
    <dgm:pt modelId="{E37DAC87-F110-4850-967D-0DCBCE6F84AB}" type="parTrans" cxnId="{5BDED3D8-CE6B-4624-A46D-C174D6D2EAFC}">
      <dgm:prSet/>
      <dgm:spPr/>
      <dgm:t>
        <a:bodyPr/>
        <a:lstStyle/>
        <a:p>
          <a:endParaRPr lang="fr-FR"/>
        </a:p>
      </dgm:t>
    </dgm:pt>
    <dgm:pt modelId="{F8EE4031-281E-4FE9-A727-93CED62FA000}" type="sibTrans" cxnId="{5BDED3D8-CE6B-4624-A46D-C174D6D2EAFC}">
      <dgm:prSet/>
      <dgm:spPr/>
      <dgm:t>
        <a:bodyPr/>
        <a:lstStyle/>
        <a:p>
          <a:endParaRPr lang="fr-FR"/>
        </a:p>
      </dgm:t>
    </dgm:pt>
    <dgm:pt modelId="{F05132CF-94F6-47A2-B410-476D0A41FF5C}">
      <dgm:prSet phldrT="[Texte]"/>
      <dgm:spPr/>
      <dgm:t>
        <a:bodyPr/>
        <a:lstStyle/>
        <a:p>
          <a:r>
            <a:rPr lang="fr-FR" dirty="0" err="1"/>
            <a:t>sellers</a:t>
          </a:r>
          <a:endParaRPr lang="fr-FR" dirty="0"/>
        </a:p>
      </dgm:t>
    </dgm:pt>
    <dgm:pt modelId="{690ABDC5-3685-4A4F-B54A-7057AC679A58}" type="parTrans" cxnId="{13C696B3-E35E-4961-B6B8-4E1424DE8D3A}">
      <dgm:prSet/>
      <dgm:spPr/>
      <dgm:t>
        <a:bodyPr/>
        <a:lstStyle/>
        <a:p>
          <a:endParaRPr lang="fr-FR"/>
        </a:p>
      </dgm:t>
    </dgm:pt>
    <dgm:pt modelId="{ADC371E0-E275-4159-8201-BE09EA599CB9}" type="sibTrans" cxnId="{13C696B3-E35E-4961-B6B8-4E1424DE8D3A}">
      <dgm:prSet/>
      <dgm:spPr/>
      <dgm:t>
        <a:bodyPr/>
        <a:lstStyle/>
        <a:p>
          <a:endParaRPr lang="fr-FR"/>
        </a:p>
      </dgm:t>
    </dgm:pt>
    <dgm:pt modelId="{80DEDF38-9ACC-4DC0-85C1-176298826F18}">
      <dgm:prSet phldrT="[Texte]"/>
      <dgm:spPr/>
      <dgm:t>
        <a:bodyPr/>
        <a:lstStyle/>
        <a:p>
          <a:r>
            <a:rPr lang="fr-FR" dirty="0" err="1"/>
            <a:t>order_items</a:t>
          </a:r>
          <a:endParaRPr lang="fr-FR" dirty="0"/>
        </a:p>
      </dgm:t>
    </dgm:pt>
    <dgm:pt modelId="{FBB553E9-A8DC-4648-A2B3-C692853BA23F}" type="parTrans" cxnId="{6385781D-4E1A-4069-8C08-2799F77DAA55}">
      <dgm:prSet/>
      <dgm:spPr/>
      <dgm:t>
        <a:bodyPr/>
        <a:lstStyle/>
        <a:p>
          <a:endParaRPr lang="fr-FR"/>
        </a:p>
      </dgm:t>
    </dgm:pt>
    <dgm:pt modelId="{8057EA05-F76D-4B5E-8A37-FC683F482182}" type="sibTrans" cxnId="{6385781D-4E1A-4069-8C08-2799F77DAA55}">
      <dgm:prSet/>
      <dgm:spPr/>
      <dgm:t>
        <a:bodyPr/>
        <a:lstStyle/>
        <a:p>
          <a:endParaRPr lang="fr-FR"/>
        </a:p>
      </dgm:t>
    </dgm:pt>
    <dgm:pt modelId="{51EC43C0-D259-4350-B815-CC42FE89C959}">
      <dgm:prSet phldrT="[Texte]"/>
      <dgm:spPr/>
      <dgm:t>
        <a:bodyPr/>
        <a:lstStyle/>
        <a:p>
          <a:r>
            <a:rPr lang="fr-FR" dirty="0" err="1"/>
            <a:t>order_reviews</a:t>
          </a:r>
          <a:endParaRPr lang="fr-FR" dirty="0"/>
        </a:p>
      </dgm:t>
    </dgm:pt>
    <dgm:pt modelId="{BE26706B-CFE7-4BED-9639-9E66B2C98CD6}" type="parTrans" cxnId="{947F0BA3-DFA7-498C-B37F-520B8662D0E1}">
      <dgm:prSet/>
      <dgm:spPr/>
      <dgm:t>
        <a:bodyPr/>
        <a:lstStyle/>
        <a:p>
          <a:endParaRPr lang="fr-FR"/>
        </a:p>
      </dgm:t>
    </dgm:pt>
    <dgm:pt modelId="{BC88DD4A-D94A-4B82-8902-29FCFE386E6C}" type="sibTrans" cxnId="{947F0BA3-DFA7-498C-B37F-520B8662D0E1}">
      <dgm:prSet/>
      <dgm:spPr/>
      <dgm:t>
        <a:bodyPr/>
        <a:lstStyle/>
        <a:p>
          <a:endParaRPr lang="fr-FR"/>
        </a:p>
      </dgm:t>
    </dgm:pt>
    <dgm:pt modelId="{D71028CD-5273-440B-94BC-BB7913FC0171}">
      <dgm:prSet/>
      <dgm:spPr/>
      <dgm:t>
        <a:bodyPr/>
        <a:lstStyle/>
        <a:p>
          <a:r>
            <a:rPr lang="fr-FR" b="1" dirty="0"/>
            <a:t>Annexes</a:t>
          </a:r>
        </a:p>
      </dgm:t>
    </dgm:pt>
    <dgm:pt modelId="{C8588596-A324-42BF-9E0C-AEE9151CDA3C}" type="parTrans" cxnId="{66E78B8E-ED16-4513-B86A-76639C485F75}">
      <dgm:prSet/>
      <dgm:spPr/>
      <dgm:t>
        <a:bodyPr/>
        <a:lstStyle/>
        <a:p>
          <a:endParaRPr lang="fr-FR"/>
        </a:p>
      </dgm:t>
    </dgm:pt>
    <dgm:pt modelId="{CEB64715-AF66-40EB-9E2E-CC6C799E0E89}" type="sibTrans" cxnId="{66E78B8E-ED16-4513-B86A-76639C485F75}">
      <dgm:prSet/>
      <dgm:spPr/>
      <dgm:t>
        <a:bodyPr/>
        <a:lstStyle/>
        <a:p>
          <a:endParaRPr lang="fr-FR"/>
        </a:p>
      </dgm:t>
    </dgm:pt>
    <dgm:pt modelId="{275BEF23-B1A6-4777-A48C-0798FC1DE57A}">
      <dgm:prSet/>
      <dgm:spPr/>
      <dgm:t>
        <a:bodyPr/>
        <a:lstStyle/>
        <a:p>
          <a:r>
            <a:rPr lang="fr-FR" b="1" dirty="0"/>
            <a:t>Produits</a:t>
          </a:r>
        </a:p>
      </dgm:t>
    </dgm:pt>
    <dgm:pt modelId="{B5F4E511-3963-4AB8-8D79-2FA30045E7EB}" type="parTrans" cxnId="{4565F1BB-1F24-4245-AA9F-49116E6BBA31}">
      <dgm:prSet/>
      <dgm:spPr/>
      <dgm:t>
        <a:bodyPr/>
        <a:lstStyle/>
        <a:p>
          <a:endParaRPr lang="fr-FR"/>
        </a:p>
      </dgm:t>
    </dgm:pt>
    <dgm:pt modelId="{A62165B9-3387-48F2-AB07-CA578AEF86E1}" type="sibTrans" cxnId="{4565F1BB-1F24-4245-AA9F-49116E6BBA31}">
      <dgm:prSet/>
      <dgm:spPr/>
      <dgm:t>
        <a:bodyPr/>
        <a:lstStyle/>
        <a:p>
          <a:endParaRPr lang="fr-FR"/>
        </a:p>
      </dgm:t>
    </dgm:pt>
    <dgm:pt modelId="{11B7DF79-F9EC-4059-BFF7-C4557FECD301}">
      <dgm:prSet/>
      <dgm:spPr/>
      <dgm:t>
        <a:bodyPr/>
        <a:lstStyle/>
        <a:p>
          <a:r>
            <a:rPr lang="fr-FR" dirty="0" err="1"/>
            <a:t>geoloc</a:t>
          </a:r>
          <a:endParaRPr lang="fr-FR" dirty="0"/>
        </a:p>
      </dgm:t>
    </dgm:pt>
    <dgm:pt modelId="{BDEFFDF8-6B9F-47C7-A2B4-493EC9911309}" type="parTrans" cxnId="{E624CE13-C834-46CD-9D07-6CA3C55987A4}">
      <dgm:prSet/>
      <dgm:spPr/>
      <dgm:t>
        <a:bodyPr/>
        <a:lstStyle/>
        <a:p>
          <a:endParaRPr lang="fr-FR"/>
        </a:p>
      </dgm:t>
    </dgm:pt>
    <dgm:pt modelId="{66CD09B7-EE00-40D9-AB57-49E0842B1B17}" type="sibTrans" cxnId="{E624CE13-C834-46CD-9D07-6CA3C55987A4}">
      <dgm:prSet/>
      <dgm:spPr/>
      <dgm:t>
        <a:bodyPr/>
        <a:lstStyle/>
        <a:p>
          <a:endParaRPr lang="fr-FR"/>
        </a:p>
      </dgm:t>
    </dgm:pt>
    <dgm:pt modelId="{FA50C23F-4198-401E-B55E-C1C5A8241A33}">
      <dgm:prSet/>
      <dgm:spPr/>
      <dgm:t>
        <a:bodyPr/>
        <a:lstStyle/>
        <a:p>
          <a:r>
            <a:rPr lang="fr-FR" dirty="0"/>
            <a:t>translation</a:t>
          </a:r>
        </a:p>
      </dgm:t>
    </dgm:pt>
    <dgm:pt modelId="{D8C41AB5-9852-4576-A6CC-F7DAC077049C}" type="parTrans" cxnId="{30AF0441-CF6D-4E82-9D61-E208B62B3730}">
      <dgm:prSet/>
      <dgm:spPr/>
      <dgm:t>
        <a:bodyPr/>
        <a:lstStyle/>
        <a:p>
          <a:endParaRPr lang="fr-FR"/>
        </a:p>
      </dgm:t>
    </dgm:pt>
    <dgm:pt modelId="{FE73784D-69AE-4886-92E8-AFD8AA596818}" type="sibTrans" cxnId="{30AF0441-CF6D-4E82-9D61-E208B62B3730}">
      <dgm:prSet/>
      <dgm:spPr/>
      <dgm:t>
        <a:bodyPr/>
        <a:lstStyle/>
        <a:p>
          <a:endParaRPr lang="fr-FR"/>
        </a:p>
      </dgm:t>
    </dgm:pt>
    <dgm:pt modelId="{CADFD416-17C9-4E4B-A7C5-FCDF4B57ED7C}">
      <dgm:prSet/>
      <dgm:spPr/>
      <dgm:t>
        <a:bodyPr/>
        <a:lstStyle/>
        <a:p>
          <a:r>
            <a:rPr lang="fr-FR" dirty="0" err="1"/>
            <a:t>product</a:t>
          </a:r>
          <a:endParaRPr lang="fr-FR" dirty="0"/>
        </a:p>
      </dgm:t>
    </dgm:pt>
    <dgm:pt modelId="{AE390FF1-66A0-4160-9D40-62B20155C841}" type="parTrans" cxnId="{35716E4F-1603-44EB-B0B4-02B33A3F1688}">
      <dgm:prSet/>
      <dgm:spPr/>
      <dgm:t>
        <a:bodyPr/>
        <a:lstStyle/>
        <a:p>
          <a:endParaRPr lang="fr-FR"/>
        </a:p>
      </dgm:t>
    </dgm:pt>
    <dgm:pt modelId="{43008B87-CFB3-4408-A728-D4A52155A01B}" type="sibTrans" cxnId="{35716E4F-1603-44EB-B0B4-02B33A3F1688}">
      <dgm:prSet/>
      <dgm:spPr/>
      <dgm:t>
        <a:bodyPr/>
        <a:lstStyle/>
        <a:p>
          <a:endParaRPr lang="fr-FR"/>
        </a:p>
      </dgm:t>
    </dgm:pt>
    <dgm:pt modelId="{EB2011E9-6EF3-480D-8DC1-DC6248F83137}" type="pres">
      <dgm:prSet presAssocID="{7EF7913E-DA33-4AA2-AD9D-59F4459B9F17}" presName="diagram" presStyleCnt="0">
        <dgm:presLayoutVars>
          <dgm:chPref val="1"/>
          <dgm:dir/>
          <dgm:animOne val="branch"/>
          <dgm:animLvl val="lvl"/>
          <dgm:resizeHandles/>
        </dgm:presLayoutVars>
      </dgm:prSet>
      <dgm:spPr/>
    </dgm:pt>
    <dgm:pt modelId="{5E298F03-BB37-47E1-B1F0-ADBF60DA8B30}" type="pres">
      <dgm:prSet presAssocID="{631006AD-A711-467F-B960-436A0F85F838}" presName="root" presStyleCnt="0"/>
      <dgm:spPr/>
    </dgm:pt>
    <dgm:pt modelId="{8FF1E5AD-FA5F-416D-8A66-A453E22E5E91}" type="pres">
      <dgm:prSet presAssocID="{631006AD-A711-467F-B960-436A0F85F838}" presName="rootComposite" presStyleCnt="0"/>
      <dgm:spPr/>
    </dgm:pt>
    <dgm:pt modelId="{B4C49681-E6FC-4E09-A3B7-B9705CAAD843}" type="pres">
      <dgm:prSet presAssocID="{631006AD-A711-467F-B960-436A0F85F838}" presName="rootText" presStyleLbl="node1" presStyleIdx="0" presStyleCnt="5"/>
      <dgm:spPr/>
    </dgm:pt>
    <dgm:pt modelId="{8E51FC57-F183-4265-9CC4-FF0D59F70681}" type="pres">
      <dgm:prSet presAssocID="{631006AD-A711-467F-B960-436A0F85F838}" presName="rootConnector" presStyleLbl="node1" presStyleIdx="0" presStyleCnt="5"/>
      <dgm:spPr/>
    </dgm:pt>
    <dgm:pt modelId="{7A7014EE-6BD8-4C44-9AA5-5932B9D9C4FF}" type="pres">
      <dgm:prSet presAssocID="{631006AD-A711-467F-B960-436A0F85F838}" presName="childShape" presStyleCnt="0"/>
      <dgm:spPr/>
    </dgm:pt>
    <dgm:pt modelId="{BF28FE54-2085-4E10-925D-BB6BFC63E56A}" type="pres">
      <dgm:prSet presAssocID="{89BBA62F-5629-46F7-8FFC-789CE1B3D888}" presName="Name13" presStyleLbl="parChTrans1D2" presStyleIdx="0" presStyleCnt="9"/>
      <dgm:spPr/>
    </dgm:pt>
    <dgm:pt modelId="{7EE79146-FF85-40E1-9B13-687CA4B648F7}" type="pres">
      <dgm:prSet presAssocID="{794B626B-D242-46DC-9FB7-D1F968ED52DD}" presName="childText" presStyleLbl="bgAcc1" presStyleIdx="0" presStyleCnt="9">
        <dgm:presLayoutVars>
          <dgm:bulletEnabled val="1"/>
        </dgm:presLayoutVars>
      </dgm:prSet>
      <dgm:spPr/>
    </dgm:pt>
    <dgm:pt modelId="{04E8D921-68E9-4435-9D10-2EAD1922C274}" type="pres">
      <dgm:prSet presAssocID="{61F0A7DC-F214-4DF1-8D52-F2D5C0AD7F46}" presName="Name13" presStyleLbl="parChTrans1D2" presStyleIdx="1" presStyleCnt="9"/>
      <dgm:spPr/>
    </dgm:pt>
    <dgm:pt modelId="{B6CB60C0-6F76-45BD-B574-EF208D02E727}" type="pres">
      <dgm:prSet presAssocID="{717C9CCB-A98F-4E4C-924B-615995FE10C8}" presName="childText" presStyleLbl="bgAcc1" presStyleIdx="1" presStyleCnt="9">
        <dgm:presLayoutVars>
          <dgm:bulletEnabled val="1"/>
        </dgm:presLayoutVars>
      </dgm:prSet>
      <dgm:spPr/>
    </dgm:pt>
    <dgm:pt modelId="{E04A85F9-0625-4F36-8C0E-EA6B27821008}" type="pres">
      <dgm:prSet presAssocID="{FBB553E9-A8DC-4648-A2B3-C692853BA23F}" presName="Name13" presStyleLbl="parChTrans1D2" presStyleIdx="2" presStyleCnt="9"/>
      <dgm:spPr/>
    </dgm:pt>
    <dgm:pt modelId="{D68AFF24-1820-4EC2-9558-8BFD3E1A2061}" type="pres">
      <dgm:prSet presAssocID="{80DEDF38-9ACC-4DC0-85C1-176298826F18}" presName="childText" presStyleLbl="bgAcc1" presStyleIdx="2" presStyleCnt="9">
        <dgm:presLayoutVars>
          <dgm:bulletEnabled val="1"/>
        </dgm:presLayoutVars>
      </dgm:prSet>
      <dgm:spPr/>
    </dgm:pt>
    <dgm:pt modelId="{DD2CBF96-8EF7-4F36-859D-D3843910B5B5}" type="pres">
      <dgm:prSet presAssocID="{BE26706B-CFE7-4BED-9639-9E66B2C98CD6}" presName="Name13" presStyleLbl="parChTrans1D2" presStyleIdx="3" presStyleCnt="9"/>
      <dgm:spPr/>
    </dgm:pt>
    <dgm:pt modelId="{4BF1CC82-A613-43CE-8F13-C3E6F7005D81}" type="pres">
      <dgm:prSet presAssocID="{51EC43C0-D259-4350-B815-CC42FE89C959}" presName="childText" presStyleLbl="bgAcc1" presStyleIdx="3" presStyleCnt="9">
        <dgm:presLayoutVars>
          <dgm:bulletEnabled val="1"/>
        </dgm:presLayoutVars>
      </dgm:prSet>
      <dgm:spPr/>
    </dgm:pt>
    <dgm:pt modelId="{DE5C2CBC-F06A-4C13-83C8-41298279FBC5}" type="pres">
      <dgm:prSet presAssocID="{B611443A-9BCA-4BF2-94A8-CDFFAF6162BE}" presName="root" presStyleCnt="0"/>
      <dgm:spPr/>
    </dgm:pt>
    <dgm:pt modelId="{16F9C511-86C4-408E-9081-7BAD27AD1EA0}" type="pres">
      <dgm:prSet presAssocID="{B611443A-9BCA-4BF2-94A8-CDFFAF6162BE}" presName="rootComposite" presStyleCnt="0"/>
      <dgm:spPr/>
    </dgm:pt>
    <dgm:pt modelId="{AB61E869-285F-4008-AA58-E1C119980EB3}" type="pres">
      <dgm:prSet presAssocID="{B611443A-9BCA-4BF2-94A8-CDFFAF6162BE}" presName="rootText" presStyleLbl="node1" presStyleIdx="1" presStyleCnt="5"/>
      <dgm:spPr/>
    </dgm:pt>
    <dgm:pt modelId="{8B6E6813-D143-4F2B-A997-D440B1B2F8DF}" type="pres">
      <dgm:prSet presAssocID="{B611443A-9BCA-4BF2-94A8-CDFFAF6162BE}" presName="rootConnector" presStyleLbl="node1" presStyleIdx="1" presStyleCnt="5"/>
      <dgm:spPr/>
    </dgm:pt>
    <dgm:pt modelId="{965CF19E-374B-409C-9463-745F45A47AD6}" type="pres">
      <dgm:prSet presAssocID="{B611443A-9BCA-4BF2-94A8-CDFFAF6162BE}" presName="childShape" presStyleCnt="0"/>
      <dgm:spPr/>
    </dgm:pt>
    <dgm:pt modelId="{27FC4CD1-8D22-4726-9014-B3568C455B0E}" type="pres">
      <dgm:prSet presAssocID="{1AE1A108-1F20-4EA4-A35C-911BF1BF8A9E}" presName="Name13" presStyleLbl="parChTrans1D2" presStyleIdx="4" presStyleCnt="9"/>
      <dgm:spPr/>
    </dgm:pt>
    <dgm:pt modelId="{B8DA913C-425B-4C8F-AEAD-CE9060396410}" type="pres">
      <dgm:prSet presAssocID="{A5845C14-5FFB-403E-9D3F-11CFB25DC4E8}" presName="childText" presStyleLbl="bgAcc1" presStyleIdx="4" presStyleCnt="9">
        <dgm:presLayoutVars>
          <dgm:bulletEnabled val="1"/>
        </dgm:presLayoutVars>
      </dgm:prSet>
      <dgm:spPr/>
    </dgm:pt>
    <dgm:pt modelId="{7A26671F-82D0-4B27-B606-1430976753AD}" type="pres">
      <dgm:prSet presAssocID="{2145AE89-8BCF-4EB0-8E26-EEC316722F17}" presName="root" presStyleCnt="0"/>
      <dgm:spPr/>
    </dgm:pt>
    <dgm:pt modelId="{79890D93-6C3D-4798-95F8-3E07A1DF44DF}" type="pres">
      <dgm:prSet presAssocID="{2145AE89-8BCF-4EB0-8E26-EEC316722F17}" presName="rootComposite" presStyleCnt="0"/>
      <dgm:spPr/>
    </dgm:pt>
    <dgm:pt modelId="{C02FAB18-32FA-45BC-B7D2-FE9F2808981A}" type="pres">
      <dgm:prSet presAssocID="{2145AE89-8BCF-4EB0-8E26-EEC316722F17}" presName="rootText" presStyleLbl="node1" presStyleIdx="2" presStyleCnt="5"/>
      <dgm:spPr/>
    </dgm:pt>
    <dgm:pt modelId="{1C5476E5-29D0-408A-8AB5-27C7A601304F}" type="pres">
      <dgm:prSet presAssocID="{2145AE89-8BCF-4EB0-8E26-EEC316722F17}" presName="rootConnector" presStyleLbl="node1" presStyleIdx="2" presStyleCnt="5"/>
      <dgm:spPr/>
    </dgm:pt>
    <dgm:pt modelId="{A7C8BBED-5444-4222-A797-671C3117CA46}" type="pres">
      <dgm:prSet presAssocID="{2145AE89-8BCF-4EB0-8E26-EEC316722F17}" presName="childShape" presStyleCnt="0"/>
      <dgm:spPr/>
    </dgm:pt>
    <dgm:pt modelId="{E16A2818-3531-4A32-805D-0C1CB044310A}" type="pres">
      <dgm:prSet presAssocID="{690ABDC5-3685-4A4F-B54A-7057AC679A58}" presName="Name13" presStyleLbl="parChTrans1D2" presStyleIdx="5" presStyleCnt="9"/>
      <dgm:spPr/>
    </dgm:pt>
    <dgm:pt modelId="{924DFD9E-AB7B-44CE-A92E-E02CC9C33FC1}" type="pres">
      <dgm:prSet presAssocID="{F05132CF-94F6-47A2-B410-476D0A41FF5C}" presName="childText" presStyleLbl="bgAcc1" presStyleIdx="5" presStyleCnt="9">
        <dgm:presLayoutVars>
          <dgm:bulletEnabled val="1"/>
        </dgm:presLayoutVars>
      </dgm:prSet>
      <dgm:spPr/>
    </dgm:pt>
    <dgm:pt modelId="{C8785974-CD8D-4E87-B5AA-C7E82A82A901}" type="pres">
      <dgm:prSet presAssocID="{275BEF23-B1A6-4777-A48C-0798FC1DE57A}" presName="root" presStyleCnt="0"/>
      <dgm:spPr/>
    </dgm:pt>
    <dgm:pt modelId="{75136A3D-DB2B-4A7F-AEF2-30C32ED06632}" type="pres">
      <dgm:prSet presAssocID="{275BEF23-B1A6-4777-A48C-0798FC1DE57A}" presName="rootComposite" presStyleCnt="0"/>
      <dgm:spPr/>
    </dgm:pt>
    <dgm:pt modelId="{6042DC41-5551-4A93-A4D4-3B466EA5B0E6}" type="pres">
      <dgm:prSet presAssocID="{275BEF23-B1A6-4777-A48C-0798FC1DE57A}" presName="rootText" presStyleLbl="node1" presStyleIdx="3" presStyleCnt="5"/>
      <dgm:spPr/>
    </dgm:pt>
    <dgm:pt modelId="{B353EA95-8506-4894-9AAB-95FA105B451E}" type="pres">
      <dgm:prSet presAssocID="{275BEF23-B1A6-4777-A48C-0798FC1DE57A}" presName="rootConnector" presStyleLbl="node1" presStyleIdx="3" presStyleCnt="5"/>
      <dgm:spPr/>
    </dgm:pt>
    <dgm:pt modelId="{A3BC0194-4859-4E50-A6D9-8231DF714346}" type="pres">
      <dgm:prSet presAssocID="{275BEF23-B1A6-4777-A48C-0798FC1DE57A}" presName="childShape" presStyleCnt="0"/>
      <dgm:spPr/>
    </dgm:pt>
    <dgm:pt modelId="{6E8F2605-E846-4515-B9BC-3B889DF3D05A}" type="pres">
      <dgm:prSet presAssocID="{AE390FF1-66A0-4160-9D40-62B20155C841}" presName="Name13" presStyleLbl="parChTrans1D2" presStyleIdx="6" presStyleCnt="9"/>
      <dgm:spPr/>
    </dgm:pt>
    <dgm:pt modelId="{480D357E-3B0D-4EBB-9394-AA2A99501A0A}" type="pres">
      <dgm:prSet presAssocID="{CADFD416-17C9-4E4B-A7C5-FCDF4B57ED7C}" presName="childText" presStyleLbl="bgAcc1" presStyleIdx="6" presStyleCnt="9">
        <dgm:presLayoutVars>
          <dgm:bulletEnabled val="1"/>
        </dgm:presLayoutVars>
      </dgm:prSet>
      <dgm:spPr/>
    </dgm:pt>
    <dgm:pt modelId="{CFE98AFC-F069-4D6F-B87C-B664BCF9FDCB}" type="pres">
      <dgm:prSet presAssocID="{D71028CD-5273-440B-94BC-BB7913FC0171}" presName="root" presStyleCnt="0"/>
      <dgm:spPr/>
    </dgm:pt>
    <dgm:pt modelId="{302432E6-2DC8-496D-906A-FDF8A1C7868A}" type="pres">
      <dgm:prSet presAssocID="{D71028CD-5273-440B-94BC-BB7913FC0171}" presName="rootComposite" presStyleCnt="0"/>
      <dgm:spPr/>
    </dgm:pt>
    <dgm:pt modelId="{EB7D79F0-680A-421C-8476-67E605B2F57F}" type="pres">
      <dgm:prSet presAssocID="{D71028CD-5273-440B-94BC-BB7913FC0171}" presName="rootText" presStyleLbl="node1" presStyleIdx="4" presStyleCnt="5"/>
      <dgm:spPr/>
    </dgm:pt>
    <dgm:pt modelId="{88081F84-4E57-48F0-961A-9657451A8D74}" type="pres">
      <dgm:prSet presAssocID="{D71028CD-5273-440B-94BC-BB7913FC0171}" presName="rootConnector" presStyleLbl="node1" presStyleIdx="4" presStyleCnt="5"/>
      <dgm:spPr/>
    </dgm:pt>
    <dgm:pt modelId="{997FAD50-D64D-4183-BFD9-B031233F487C}" type="pres">
      <dgm:prSet presAssocID="{D71028CD-5273-440B-94BC-BB7913FC0171}" presName="childShape" presStyleCnt="0"/>
      <dgm:spPr/>
    </dgm:pt>
    <dgm:pt modelId="{E4E0698D-AF07-43F6-AB8B-8B5F46ABDA4C}" type="pres">
      <dgm:prSet presAssocID="{BDEFFDF8-6B9F-47C7-A2B4-493EC9911309}" presName="Name13" presStyleLbl="parChTrans1D2" presStyleIdx="7" presStyleCnt="9"/>
      <dgm:spPr/>
    </dgm:pt>
    <dgm:pt modelId="{7D7D1FA1-77B5-4E27-B360-6B49F076FDC8}" type="pres">
      <dgm:prSet presAssocID="{11B7DF79-F9EC-4059-BFF7-C4557FECD301}" presName="childText" presStyleLbl="bgAcc1" presStyleIdx="7" presStyleCnt="9">
        <dgm:presLayoutVars>
          <dgm:bulletEnabled val="1"/>
        </dgm:presLayoutVars>
      </dgm:prSet>
      <dgm:spPr/>
    </dgm:pt>
    <dgm:pt modelId="{903C6960-B3E2-4791-81AA-D921EB8F21E5}" type="pres">
      <dgm:prSet presAssocID="{D8C41AB5-9852-4576-A6CC-F7DAC077049C}" presName="Name13" presStyleLbl="parChTrans1D2" presStyleIdx="8" presStyleCnt="9"/>
      <dgm:spPr/>
    </dgm:pt>
    <dgm:pt modelId="{9F60333C-A0A1-44E0-8CAB-4AE8E0DB5B6D}" type="pres">
      <dgm:prSet presAssocID="{FA50C23F-4198-401E-B55E-C1C5A8241A33}" presName="childText" presStyleLbl="bgAcc1" presStyleIdx="8" presStyleCnt="9">
        <dgm:presLayoutVars>
          <dgm:bulletEnabled val="1"/>
        </dgm:presLayoutVars>
      </dgm:prSet>
      <dgm:spPr/>
    </dgm:pt>
  </dgm:ptLst>
  <dgm:cxnLst>
    <dgm:cxn modelId="{83050E04-4ED8-4EC8-BC1A-4A0809098400}" type="presOf" srcId="{80DEDF38-9ACC-4DC0-85C1-176298826F18}" destId="{D68AFF24-1820-4EC2-9558-8BFD3E1A2061}" srcOrd="0" destOrd="0" presId="urn:microsoft.com/office/officeart/2005/8/layout/hierarchy3"/>
    <dgm:cxn modelId="{60E32C05-DC27-4E9D-AA24-F49DB45A255B}" type="presOf" srcId="{690ABDC5-3685-4A4F-B54A-7057AC679A58}" destId="{E16A2818-3531-4A32-805D-0C1CB044310A}" srcOrd="0" destOrd="0" presId="urn:microsoft.com/office/officeart/2005/8/layout/hierarchy3"/>
    <dgm:cxn modelId="{E624CE13-C834-46CD-9D07-6CA3C55987A4}" srcId="{D71028CD-5273-440B-94BC-BB7913FC0171}" destId="{11B7DF79-F9EC-4059-BFF7-C4557FECD301}" srcOrd="0" destOrd="0" parTransId="{BDEFFDF8-6B9F-47C7-A2B4-493EC9911309}" sibTransId="{66CD09B7-EE00-40D9-AB57-49E0842B1B17}"/>
    <dgm:cxn modelId="{9A2A5C14-A405-4758-BBCC-25FD51CC0F95}" type="presOf" srcId="{717C9CCB-A98F-4E4C-924B-615995FE10C8}" destId="{B6CB60C0-6F76-45BD-B574-EF208D02E727}" srcOrd="0" destOrd="0" presId="urn:microsoft.com/office/officeart/2005/8/layout/hierarchy3"/>
    <dgm:cxn modelId="{A3402A1A-E264-4D68-802B-2E7153175A2B}" srcId="{7EF7913E-DA33-4AA2-AD9D-59F4459B9F17}" destId="{B611443A-9BCA-4BF2-94A8-CDFFAF6162BE}" srcOrd="1" destOrd="0" parTransId="{22175AB9-2640-4956-9866-A208C457E2D4}" sibTransId="{7D150E2A-7DB7-4ED6-B1C8-A1FA2017840D}"/>
    <dgm:cxn modelId="{6385781D-4E1A-4069-8C08-2799F77DAA55}" srcId="{631006AD-A711-467F-B960-436A0F85F838}" destId="{80DEDF38-9ACC-4DC0-85C1-176298826F18}" srcOrd="2" destOrd="0" parTransId="{FBB553E9-A8DC-4648-A2B3-C692853BA23F}" sibTransId="{8057EA05-F76D-4B5E-8A37-FC683F482182}"/>
    <dgm:cxn modelId="{DDDD482D-587F-4843-88D9-49D34172BD57}" type="presOf" srcId="{B611443A-9BCA-4BF2-94A8-CDFFAF6162BE}" destId="{8B6E6813-D143-4F2B-A997-D440B1B2F8DF}" srcOrd="1" destOrd="0" presId="urn:microsoft.com/office/officeart/2005/8/layout/hierarchy3"/>
    <dgm:cxn modelId="{35A95031-8EC3-4C6A-855C-7205C1F67106}" type="presOf" srcId="{631006AD-A711-467F-B960-436A0F85F838}" destId="{B4C49681-E6FC-4E09-A3B7-B9705CAAD843}" srcOrd="0" destOrd="0" presId="urn:microsoft.com/office/officeart/2005/8/layout/hierarchy3"/>
    <dgm:cxn modelId="{FD9C2F39-BFB1-4BF4-B1D7-65FDBAD0A817}" type="presOf" srcId="{B611443A-9BCA-4BF2-94A8-CDFFAF6162BE}" destId="{AB61E869-285F-4008-AA58-E1C119980EB3}" srcOrd="0" destOrd="0" presId="urn:microsoft.com/office/officeart/2005/8/layout/hierarchy3"/>
    <dgm:cxn modelId="{55CDD05E-3623-4C7A-9F0C-64FC8FE2ED0A}" type="presOf" srcId="{275BEF23-B1A6-4777-A48C-0798FC1DE57A}" destId="{B353EA95-8506-4894-9AAB-95FA105B451E}" srcOrd="1" destOrd="0" presId="urn:microsoft.com/office/officeart/2005/8/layout/hierarchy3"/>
    <dgm:cxn modelId="{30AF0441-CF6D-4E82-9D61-E208B62B3730}" srcId="{D71028CD-5273-440B-94BC-BB7913FC0171}" destId="{FA50C23F-4198-401E-B55E-C1C5A8241A33}" srcOrd="1" destOrd="0" parTransId="{D8C41AB5-9852-4576-A6CC-F7DAC077049C}" sibTransId="{FE73784D-69AE-4886-92E8-AFD8AA596818}"/>
    <dgm:cxn modelId="{6AA2F943-D654-472F-98EB-6EA202D9AD88}" type="presOf" srcId="{275BEF23-B1A6-4777-A48C-0798FC1DE57A}" destId="{6042DC41-5551-4A93-A4D4-3B466EA5B0E6}" srcOrd="0" destOrd="0" presId="urn:microsoft.com/office/officeart/2005/8/layout/hierarchy3"/>
    <dgm:cxn modelId="{052C6546-A620-4DD1-BE85-2C842EBFE0D5}" type="presOf" srcId="{2145AE89-8BCF-4EB0-8E26-EEC316722F17}" destId="{C02FAB18-32FA-45BC-B7D2-FE9F2808981A}" srcOrd="0" destOrd="0" presId="urn:microsoft.com/office/officeart/2005/8/layout/hierarchy3"/>
    <dgm:cxn modelId="{B017A769-10A7-4DF5-8065-E79E095AEDB6}" type="presOf" srcId="{61F0A7DC-F214-4DF1-8D52-F2D5C0AD7F46}" destId="{04E8D921-68E9-4435-9D10-2EAD1922C274}" srcOrd="0" destOrd="0" presId="urn:microsoft.com/office/officeart/2005/8/layout/hierarchy3"/>
    <dgm:cxn modelId="{25A2856C-4C14-4958-9082-C49460DD93D3}" type="presOf" srcId="{794B626B-D242-46DC-9FB7-D1F968ED52DD}" destId="{7EE79146-FF85-40E1-9B13-687CA4B648F7}" srcOrd="0" destOrd="0" presId="urn:microsoft.com/office/officeart/2005/8/layout/hierarchy3"/>
    <dgm:cxn modelId="{18DD436D-4F4C-4775-BA51-6DC0642E4801}" srcId="{631006AD-A711-467F-B960-436A0F85F838}" destId="{717C9CCB-A98F-4E4C-924B-615995FE10C8}" srcOrd="1" destOrd="0" parTransId="{61F0A7DC-F214-4DF1-8D52-F2D5C0AD7F46}" sibTransId="{7D80454A-D4F1-4656-9E09-9F303271C35C}"/>
    <dgm:cxn modelId="{35716E4F-1603-44EB-B0B4-02B33A3F1688}" srcId="{275BEF23-B1A6-4777-A48C-0798FC1DE57A}" destId="{CADFD416-17C9-4E4B-A7C5-FCDF4B57ED7C}" srcOrd="0" destOrd="0" parTransId="{AE390FF1-66A0-4160-9D40-62B20155C841}" sibTransId="{43008B87-CFB3-4408-A728-D4A52155A01B}"/>
    <dgm:cxn modelId="{88FA3373-B3D8-4652-83E3-E4D7B0E3BF6F}" type="presOf" srcId="{A5845C14-5FFB-403E-9D3F-11CFB25DC4E8}" destId="{B8DA913C-425B-4C8F-AEAD-CE9060396410}" srcOrd="0" destOrd="0" presId="urn:microsoft.com/office/officeart/2005/8/layout/hierarchy3"/>
    <dgm:cxn modelId="{E1DA6F7E-F0FF-47A2-B842-4DA1A055951F}" type="presOf" srcId="{CADFD416-17C9-4E4B-A7C5-FCDF4B57ED7C}" destId="{480D357E-3B0D-4EBB-9394-AA2A99501A0A}" srcOrd="0" destOrd="0" presId="urn:microsoft.com/office/officeart/2005/8/layout/hierarchy3"/>
    <dgm:cxn modelId="{C343048B-E120-45D6-BE73-AD59570456F3}" srcId="{B611443A-9BCA-4BF2-94A8-CDFFAF6162BE}" destId="{A5845C14-5FFB-403E-9D3F-11CFB25DC4E8}" srcOrd="0" destOrd="0" parTransId="{1AE1A108-1F20-4EA4-A35C-911BF1BF8A9E}" sibTransId="{352690D0-74BC-4049-9349-F8BFA9BAAEBC}"/>
    <dgm:cxn modelId="{178F298D-6180-4A44-B834-E3827FE062F8}" type="presOf" srcId="{1AE1A108-1F20-4EA4-A35C-911BF1BF8A9E}" destId="{27FC4CD1-8D22-4726-9014-B3568C455B0E}" srcOrd="0" destOrd="0" presId="urn:microsoft.com/office/officeart/2005/8/layout/hierarchy3"/>
    <dgm:cxn modelId="{66E78B8E-ED16-4513-B86A-76639C485F75}" srcId="{7EF7913E-DA33-4AA2-AD9D-59F4459B9F17}" destId="{D71028CD-5273-440B-94BC-BB7913FC0171}" srcOrd="4" destOrd="0" parTransId="{C8588596-A324-42BF-9E0C-AEE9151CDA3C}" sibTransId="{CEB64715-AF66-40EB-9E2E-CC6C799E0E89}"/>
    <dgm:cxn modelId="{6353B997-A8D6-4F94-BC91-92436530D592}" type="presOf" srcId="{D71028CD-5273-440B-94BC-BB7913FC0171}" destId="{88081F84-4E57-48F0-961A-9657451A8D74}" srcOrd="1" destOrd="0" presId="urn:microsoft.com/office/officeart/2005/8/layout/hierarchy3"/>
    <dgm:cxn modelId="{2781F99B-478E-4358-B973-A3E691904A00}" type="presOf" srcId="{D71028CD-5273-440B-94BC-BB7913FC0171}" destId="{EB7D79F0-680A-421C-8476-67E605B2F57F}" srcOrd="0" destOrd="0" presId="urn:microsoft.com/office/officeart/2005/8/layout/hierarchy3"/>
    <dgm:cxn modelId="{2C39BAA0-EC11-46C1-A1F9-3A676E3125AC}" type="presOf" srcId="{F05132CF-94F6-47A2-B410-476D0A41FF5C}" destId="{924DFD9E-AB7B-44CE-A92E-E02CC9C33FC1}" srcOrd="0" destOrd="0" presId="urn:microsoft.com/office/officeart/2005/8/layout/hierarchy3"/>
    <dgm:cxn modelId="{947F0BA3-DFA7-498C-B37F-520B8662D0E1}" srcId="{631006AD-A711-467F-B960-436A0F85F838}" destId="{51EC43C0-D259-4350-B815-CC42FE89C959}" srcOrd="3" destOrd="0" parTransId="{BE26706B-CFE7-4BED-9639-9E66B2C98CD6}" sibTransId="{BC88DD4A-D94A-4B82-8902-29FCFE386E6C}"/>
    <dgm:cxn modelId="{B0531EAC-093F-4330-A7FB-D5B6748F31DE}" type="presOf" srcId="{BDEFFDF8-6B9F-47C7-A2B4-493EC9911309}" destId="{E4E0698D-AF07-43F6-AB8B-8B5F46ABDA4C}" srcOrd="0" destOrd="0" presId="urn:microsoft.com/office/officeart/2005/8/layout/hierarchy3"/>
    <dgm:cxn modelId="{13C696B3-E35E-4961-B6B8-4E1424DE8D3A}" srcId="{2145AE89-8BCF-4EB0-8E26-EEC316722F17}" destId="{F05132CF-94F6-47A2-B410-476D0A41FF5C}" srcOrd="0" destOrd="0" parTransId="{690ABDC5-3685-4A4F-B54A-7057AC679A58}" sibTransId="{ADC371E0-E275-4159-8201-BE09EA599CB9}"/>
    <dgm:cxn modelId="{1D3172B6-B64E-44F9-B974-905E80B70898}" srcId="{631006AD-A711-467F-B960-436A0F85F838}" destId="{794B626B-D242-46DC-9FB7-D1F968ED52DD}" srcOrd="0" destOrd="0" parTransId="{89BBA62F-5629-46F7-8FFC-789CE1B3D888}" sibTransId="{3C0DA83F-B9E3-4926-8370-32E7B4BDD593}"/>
    <dgm:cxn modelId="{EC0D93B7-158D-4453-B58D-3C3CBC1F29B8}" type="presOf" srcId="{D8C41AB5-9852-4576-A6CC-F7DAC077049C}" destId="{903C6960-B3E2-4791-81AA-D921EB8F21E5}" srcOrd="0" destOrd="0" presId="urn:microsoft.com/office/officeart/2005/8/layout/hierarchy3"/>
    <dgm:cxn modelId="{270E8DBA-3891-4C83-AA15-9D7E0D4EB57B}" srcId="{7EF7913E-DA33-4AA2-AD9D-59F4459B9F17}" destId="{631006AD-A711-467F-B960-436A0F85F838}" srcOrd="0" destOrd="0" parTransId="{D8F01E12-3963-43C4-9187-DED5CF9E2C72}" sibTransId="{180C1A9B-3C96-4EA4-9C2C-8E27B2BF302A}"/>
    <dgm:cxn modelId="{4565F1BB-1F24-4245-AA9F-49116E6BBA31}" srcId="{7EF7913E-DA33-4AA2-AD9D-59F4459B9F17}" destId="{275BEF23-B1A6-4777-A48C-0798FC1DE57A}" srcOrd="3" destOrd="0" parTransId="{B5F4E511-3963-4AB8-8D79-2FA30045E7EB}" sibTransId="{A62165B9-3387-48F2-AB07-CA578AEF86E1}"/>
    <dgm:cxn modelId="{A783AEBD-E6EB-4D1E-8967-9560DDF7497D}" type="presOf" srcId="{89BBA62F-5629-46F7-8FFC-789CE1B3D888}" destId="{BF28FE54-2085-4E10-925D-BB6BFC63E56A}" srcOrd="0" destOrd="0" presId="urn:microsoft.com/office/officeart/2005/8/layout/hierarchy3"/>
    <dgm:cxn modelId="{F91DE1C8-0183-40FD-B234-65EFC2DC899D}" type="presOf" srcId="{FBB553E9-A8DC-4648-A2B3-C692853BA23F}" destId="{E04A85F9-0625-4F36-8C0E-EA6B27821008}" srcOrd="0" destOrd="0" presId="urn:microsoft.com/office/officeart/2005/8/layout/hierarchy3"/>
    <dgm:cxn modelId="{C21595D7-9A10-4C86-A079-DAFE82C1E511}" type="presOf" srcId="{7EF7913E-DA33-4AA2-AD9D-59F4459B9F17}" destId="{EB2011E9-6EF3-480D-8DC1-DC6248F83137}" srcOrd="0" destOrd="0" presId="urn:microsoft.com/office/officeart/2005/8/layout/hierarchy3"/>
    <dgm:cxn modelId="{5BDED3D8-CE6B-4624-A46D-C174D6D2EAFC}" srcId="{7EF7913E-DA33-4AA2-AD9D-59F4459B9F17}" destId="{2145AE89-8BCF-4EB0-8E26-EEC316722F17}" srcOrd="2" destOrd="0" parTransId="{E37DAC87-F110-4850-967D-0DCBCE6F84AB}" sibTransId="{F8EE4031-281E-4FE9-A727-93CED62FA000}"/>
    <dgm:cxn modelId="{AF3CE1E7-7B11-4C00-92A3-0BD32D3D1FC3}" type="presOf" srcId="{AE390FF1-66A0-4160-9D40-62B20155C841}" destId="{6E8F2605-E846-4515-B9BC-3B889DF3D05A}" srcOrd="0" destOrd="0" presId="urn:microsoft.com/office/officeart/2005/8/layout/hierarchy3"/>
    <dgm:cxn modelId="{C089DFE8-AEFB-4970-AB75-C8AE58E6C813}" type="presOf" srcId="{2145AE89-8BCF-4EB0-8E26-EEC316722F17}" destId="{1C5476E5-29D0-408A-8AB5-27C7A601304F}" srcOrd="1" destOrd="0" presId="urn:microsoft.com/office/officeart/2005/8/layout/hierarchy3"/>
    <dgm:cxn modelId="{AE32ADEE-A552-419B-B491-BEE6E080E93D}" type="presOf" srcId="{BE26706B-CFE7-4BED-9639-9E66B2C98CD6}" destId="{DD2CBF96-8EF7-4F36-859D-D3843910B5B5}" srcOrd="0" destOrd="0" presId="urn:microsoft.com/office/officeart/2005/8/layout/hierarchy3"/>
    <dgm:cxn modelId="{3EFD39F2-C16B-4447-8ADE-2DA3F6AC66F4}" type="presOf" srcId="{11B7DF79-F9EC-4059-BFF7-C4557FECD301}" destId="{7D7D1FA1-77B5-4E27-B360-6B49F076FDC8}" srcOrd="0" destOrd="0" presId="urn:microsoft.com/office/officeart/2005/8/layout/hierarchy3"/>
    <dgm:cxn modelId="{D80E0BF4-44C4-4CFA-8141-F7FDA7ABF3C6}" type="presOf" srcId="{631006AD-A711-467F-B960-436A0F85F838}" destId="{8E51FC57-F183-4265-9CC4-FF0D59F70681}" srcOrd="1" destOrd="0" presId="urn:microsoft.com/office/officeart/2005/8/layout/hierarchy3"/>
    <dgm:cxn modelId="{0F45FCF4-7A94-432C-BB37-5FDFD5947692}" type="presOf" srcId="{FA50C23F-4198-401E-B55E-C1C5A8241A33}" destId="{9F60333C-A0A1-44E0-8CAB-4AE8E0DB5B6D}" srcOrd="0" destOrd="0" presId="urn:microsoft.com/office/officeart/2005/8/layout/hierarchy3"/>
    <dgm:cxn modelId="{546066FC-5756-4D16-9139-0184C3A16BBD}" type="presOf" srcId="{51EC43C0-D259-4350-B815-CC42FE89C959}" destId="{4BF1CC82-A613-43CE-8F13-C3E6F7005D81}" srcOrd="0" destOrd="0" presId="urn:microsoft.com/office/officeart/2005/8/layout/hierarchy3"/>
    <dgm:cxn modelId="{902070FA-5772-48FF-95DE-37939633962F}" type="presParOf" srcId="{EB2011E9-6EF3-480D-8DC1-DC6248F83137}" destId="{5E298F03-BB37-47E1-B1F0-ADBF60DA8B30}" srcOrd="0" destOrd="0" presId="urn:microsoft.com/office/officeart/2005/8/layout/hierarchy3"/>
    <dgm:cxn modelId="{F17CCA51-6E14-478E-A327-7FDBDE92C983}" type="presParOf" srcId="{5E298F03-BB37-47E1-B1F0-ADBF60DA8B30}" destId="{8FF1E5AD-FA5F-416D-8A66-A453E22E5E91}" srcOrd="0" destOrd="0" presId="urn:microsoft.com/office/officeart/2005/8/layout/hierarchy3"/>
    <dgm:cxn modelId="{DA2504E3-268A-4B3E-9455-06581D41F195}" type="presParOf" srcId="{8FF1E5AD-FA5F-416D-8A66-A453E22E5E91}" destId="{B4C49681-E6FC-4E09-A3B7-B9705CAAD843}" srcOrd="0" destOrd="0" presId="urn:microsoft.com/office/officeart/2005/8/layout/hierarchy3"/>
    <dgm:cxn modelId="{BA3B47F0-E33B-49DB-9BFF-BD3A316795AF}" type="presParOf" srcId="{8FF1E5AD-FA5F-416D-8A66-A453E22E5E91}" destId="{8E51FC57-F183-4265-9CC4-FF0D59F70681}" srcOrd="1" destOrd="0" presId="urn:microsoft.com/office/officeart/2005/8/layout/hierarchy3"/>
    <dgm:cxn modelId="{C8466612-5726-4999-A24F-5B1DC84A79A0}" type="presParOf" srcId="{5E298F03-BB37-47E1-B1F0-ADBF60DA8B30}" destId="{7A7014EE-6BD8-4C44-9AA5-5932B9D9C4FF}" srcOrd="1" destOrd="0" presId="urn:microsoft.com/office/officeart/2005/8/layout/hierarchy3"/>
    <dgm:cxn modelId="{AA6B7A2E-DC5A-44A0-8B39-B610E19D01D6}" type="presParOf" srcId="{7A7014EE-6BD8-4C44-9AA5-5932B9D9C4FF}" destId="{BF28FE54-2085-4E10-925D-BB6BFC63E56A}" srcOrd="0" destOrd="0" presId="urn:microsoft.com/office/officeart/2005/8/layout/hierarchy3"/>
    <dgm:cxn modelId="{2FAE02FF-E207-4CEC-ABF3-3B661588570F}" type="presParOf" srcId="{7A7014EE-6BD8-4C44-9AA5-5932B9D9C4FF}" destId="{7EE79146-FF85-40E1-9B13-687CA4B648F7}" srcOrd="1" destOrd="0" presId="urn:microsoft.com/office/officeart/2005/8/layout/hierarchy3"/>
    <dgm:cxn modelId="{52AA6B9F-2E2F-4AED-A2BB-3BCD9CB3E796}" type="presParOf" srcId="{7A7014EE-6BD8-4C44-9AA5-5932B9D9C4FF}" destId="{04E8D921-68E9-4435-9D10-2EAD1922C274}" srcOrd="2" destOrd="0" presId="urn:microsoft.com/office/officeart/2005/8/layout/hierarchy3"/>
    <dgm:cxn modelId="{12B647B5-A332-41AC-91AC-5322FCF42B52}" type="presParOf" srcId="{7A7014EE-6BD8-4C44-9AA5-5932B9D9C4FF}" destId="{B6CB60C0-6F76-45BD-B574-EF208D02E727}" srcOrd="3" destOrd="0" presId="urn:microsoft.com/office/officeart/2005/8/layout/hierarchy3"/>
    <dgm:cxn modelId="{EE55882F-700D-4F45-BF23-D19040615C80}" type="presParOf" srcId="{7A7014EE-6BD8-4C44-9AA5-5932B9D9C4FF}" destId="{E04A85F9-0625-4F36-8C0E-EA6B27821008}" srcOrd="4" destOrd="0" presId="urn:microsoft.com/office/officeart/2005/8/layout/hierarchy3"/>
    <dgm:cxn modelId="{EB4EEC54-A92C-4152-A998-469A70689B1D}" type="presParOf" srcId="{7A7014EE-6BD8-4C44-9AA5-5932B9D9C4FF}" destId="{D68AFF24-1820-4EC2-9558-8BFD3E1A2061}" srcOrd="5" destOrd="0" presId="urn:microsoft.com/office/officeart/2005/8/layout/hierarchy3"/>
    <dgm:cxn modelId="{CBA3B165-2DFD-41E2-B66E-A3074A2DA0CA}" type="presParOf" srcId="{7A7014EE-6BD8-4C44-9AA5-5932B9D9C4FF}" destId="{DD2CBF96-8EF7-4F36-859D-D3843910B5B5}" srcOrd="6" destOrd="0" presId="urn:microsoft.com/office/officeart/2005/8/layout/hierarchy3"/>
    <dgm:cxn modelId="{9A1C5BC8-69BF-4A92-AEDA-E8C1129CCD15}" type="presParOf" srcId="{7A7014EE-6BD8-4C44-9AA5-5932B9D9C4FF}" destId="{4BF1CC82-A613-43CE-8F13-C3E6F7005D81}" srcOrd="7" destOrd="0" presId="urn:microsoft.com/office/officeart/2005/8/layout/hierarchy3"/>
    <dgm:cxn modelId="{DA088033-EBC9-4D57-ABFB-233CB0D44643}" type="presParOf" srcId="{EB2011E9-6EF3-480D-8DC1-DC6248F83137}" destId="{DE5C2CBC-F06A-4C13-83C8-41298279FBC5}" srcOrd="1" destOrd="0" presId="urn:microsoft.com/office/officeart/2005/8/layout/hierarchy3"/>
    <dgm:cxn modelId="{399CC74B-2ABC-4BBC-B690-A22152D55971}" type="presParOf" srcId="{DE5C2CBC-F06A-4C13-83C8-41298279FBC5}" destId="{16F9C511-86C4-408E-9081-7BAD27AD1EA0}" srcOrd="0" destOrd="0" presId="urn:microsoft.com/office/officeart/2005/8/layout/hierarchy3"/>
    <dgm:cxn modelId="{9BF439F3-5287-4B22-A3BF-6028F7CBB82E}" type="presParOf" srcId="{16F9C511-86C4-408E-9081-7BAD27AD1EA0}" destId="{AB61E869-285F-4008-AA58-E1C119980EB3}" srcOrd="0" destOrd="0" presId="urn:microsoft.com/office/officeart/2005/8/layout/hierarchy3"/>
    <dgm:cxn modelId="{92130276-9CFB-4714-BACA-40AE6FBE333A}" type="presParOf" srcId="{16F9C511-86C4-408E-9081-7BAD27AD1EA0}" destId="{8B6E6813-D143-4F2B-A997-D440B1B2F8DF}" srcOrd="1" destOrd="0" presId="urn:microsoft.com/office/officeart/2005/8/layout/hierarchy3"/>
    <dgm:cxn modelId="{EB7C6232-D445-45FA-AFA6-EDC2D17223EE}" type="presParOf" srcId="{DE5C2CBC-F06A-4C13-83C8-41298279FBC5}" destId="{965CF19E-374B-409C-9463-745F45A47AD6}" srcOrd="1" destOrd="0" presId="urn:microsoft.com/office/officeart/2005/8/layout/hierarchy3"/>
    <dgm:cxn modelId="{A3A01423-DBA8-44A0-9237-CB14F23DDA7C}" type="presParOf" srcId="{965CF19E-374B-409C-9463-745F45A47AD6}" destId="{27FC4CD1-8D22-4726-9014-B3568C455B0E}" srcOrd="0" destOrd="0" presId="urn:microsoft.com/office/officeart/2005/8/layout/hierarchy3"/>
    <dgm:cxn modelId="{BB37454B-B54E-43D9-8006-B76B3C3ED767}" type="presParOf" srcId="{965CF19E-374B-409C-9463-745F45A47AD6}" destId="{B8DA913C-425B-4C8F-AEAD-CE9060396410}" srcOrd="1" destOrd="0" presId="urn:microsoft.com/office/officeart/2005/8/layout/hierarchy3"/>
    <dgm:cxn modelId="{9E5B5A89-FA9D-4020-B9B8-FA7BE1660430}" type="presParOf" srcId="{EB2011E9-6EF3-480D-8DC1-DC6248F83137}" destId="{7A26671F-82D0-4B27-B606-1430976753AD}" srcOrd="2" destOrd="0" presId="urn:microsoft.com/office/officeart/2005/8/layout/hierarchy3"/>
    <dgm:cxn modelId="{0043218A-FC18-47D7-98A6-C4A7E48AC721}" type="presParOf" srcId="{7A26671F-82D0-4B27-B606-1430976753AD}" destId="{79890D93-6C3D-4798-95F8-3E07A1DF44DF}" srcOrd="0" destOrd="0" presId="urn:microsoft.com/office/officeart/2005/8/layout/hierarchy3"/>
    <dgm:cxn modelId="{07CE913A-1D58-4B77-B177-B39EF925141D}" type="presParOf" srcId="{79890D93-6C3D-4798-95F8-3E07A1DF44DF}" destId="{C02FAB18-32FA-45BC-B7D2-FE9F2808981A}" srcOrd="0" destOrd="0" presId="urn:microsoft.com/office/officeart/2005/8/layout/hierarchy3"/>
    <dgm:cxn modelId="{B37DE605-F810-443A-BF4F-D04854266C45}" type="presParOf" srcId="{79890D93-6C3D-4798-95F8-3E07A1DF44DF}" destId="{1C5476E5-29D0-408A-8AB5-27C7A601304F}" srcOrd="1" destOrd="0" presId="urn:microsoft.com/office/officeart/2005/8/layout/hierarchy3"/>
    <dgm:cxn modelId="{87D030A4-F327-4A8E-92B8-6765D7AC719F}" type="presParOf" srcId="{7A26671F-82D0-4B27-B606-1430976753AD}" destId="{A7C8BBED-5444-4222-A797-671C3117CA46}" srcOrd="1" destOrd="0" presId="urn:microsoft.com/office/officeart/2005/8/layout/hierarchy3"/>
    <dgm:cxn modelId="{FF0BA36E-F76F-4DB9-BFA9-79B1570DC47B}" type="presParOf" srcId="{A7C8BBED-5444-4222-A797-671C3117CA46}" destId="{E16A2818-3531-4A32-805D-0C1CB044310A}" srcOrd="0" destOrd="0" presId="urn:microsoft.com/office/officeart/2005/8/layout/hierarchy3"/>
    <dgm:cxn modelId="{6DC66F88-FE0B-4909-AF87-D9C2350880AE}" type="presParOf" srcId="{A7C8BBED-5444-4222-A797-671C3117CA46}" destId="{924DFD9E-AB7B-44CE-A92E-E02CC9C33FC1}" srcOrd="1" destOrd="0" presId="urn:microsoft.com/office/officeart/2005/8/layout/hierarchy3"/>
    <dgm:cxn modelId="{CD077CE1-31AE-4980-A8A5-499AE5181AD3}" type="presParOf" srcId="{EB2011E9-6EF3-480D-8DC1-DC6248F83137}" destId="{C8785974-CD8D-4E87-B5AA-C7E82A82A901}" srcOrd="3" destOrd="0" presId="urn:microsoft.com/office/officeart/2005/8/layout/hierarchy3"/>
    <dgm:cxn modelId="{D7CC4434-4123-4195-80F2-C490B4914DB7}" type="presParOf" srcId="{C8785974-CD8D-4E87-B5AA-C7E82A82A901}" destId="{75136A3D-DB2B-4A7F-AEF2-30C32ED06632}" srcOrd="0" destOrd="0" presId="urn:microsoft.com/office/officeart/2005/8/layout/hierarchy3"/>
    <dgm:cxn modelId="{C23EB6EA-4D76-4A74-AA02-83639A89A62D}" type="presParOf" srcId="{75136A3D-DB2B-4A7F-AEF2-30C32ED06632}" destId="{6042DC41-5551-4A93-A4D4-3B466EA5B0E6}" srcOrd="0" destOrd="0" presId="urn:microsoft.com/office/officeart/2005/8/layout/hierarchy3"/>
    <dgm:cxn modelId="{0558D12D-F658-463E-AEEF-7C80D7F1340E}" type="presParOf" srcId="{75136A3D-DB2B-4A7F-AEF2-30C32ED06632}" destId="{B353EA95-8506-4894-9AAB-95FA105B451E}" srcOrd="1" destOrd="0" presId="urn:microsoft.com/office/officeart/2005/8/layout/hierarchy3"/>
    <dgm:cxn modelId="{6EAE4658-26F8-40C8-B5B3-7702189BD12F}" type="presParOf" srcId="{C8785974-CD8D-4E87-B5AA-C7E82A82A901}" destId="{A3BC0194-4859-4E50-A6D9-8231DF714346}" srcOrd="1" destOrd="0" presId="urn:microsoft.com/office/officeart/2005/8/layout/hierarchy3"/>
    <dgm:cxn modelId="{A5AE6439-B2B4-42E1-A1A8-F4CC2B4DB52D}" type="presParOf" srcId="{A3BC0194-4859-4E50-A6D9-8231DF714346}" destId="{6E8F2605-E846-4515-B9BC-3B889DF3D05A}" srcOrd="0" destOrd="0" presId="urn:microsoft.com/office/officeart/2005/8/layout/hierarchy3"/>
    <dgm:cxn modelId="{4103AB69-7EB7-4084-A1C2-EFB83919573B}" type="presParOf" srcId="{A3BC0194-4859-4E50-A6D9-8231DF714346}" destId="{480D357E-3B0D-4EBB-9394-AA2A99501A0A}" srcOrd="1" destOrd="0" presId="urn:microsoft.com/office/officeart/2005/8/layout/hierarchy3"/>
    <dgm:cxn modelId="{91B67136-AF1D-46DD-B20F-E26CD741CFC3}" type="presParOf" srcId="{EB2011E9-6EF3-480D-8DC1-DC6248F83137}" destId="{CFE98AFC-F069-4D6F-B87C-B664BCF9FDCB}" srcOrd="4" destOrd="0" presId="urn:microsoft.com/office/officeart/2005/8/layout/hierarchy3"/>
    <dgm:cxn modelId="{986253CB-6E0E-431B-8AA6-5281F083D461}" type="presParOf" srcId="{CFE98AFC-F069-4D6F-B87C-B664BCF9FDCB}" destId="{302432E6-2DC8-496D-906A-FDF8A1C7868A}" srcOrd="0" destOrd="0" presId="urn:microsoft.com/office/officeart/2005/8/layout/hierarchy3"/>
    <dgm:cxn modelId="{871D9C15-404C-45AE-B63D-240E83FD50D1}" type="presParOf" srcId="{302432E6-2DC8-496D-906A-FDF8A1C7868A}" destId="{EB7D79F0-680A-421C-8476-67E605B2F57F}" srcOrd="0" destOrd="0" presId="urn:microsoft.com/office/officeart/2005/8/layout/hierarchy3"/>
    <dgm:cxn modelId="{20CCA260-99CC-40E1-8ADE-1D169A7D47F5}" type="presParOf" srcId="{302432E6-2DC8-496D-906A-FDF8A1C7868A}" destId="{88081F84-4E57-48F0-961A-9657451A8D74}" srcOrd="1" destOrd="0" presId="urn:microsoft.com/office/officeart/2005/8/layout/hierarchy3"/>
    <dgm:cxn modelId="{360A8599-D4BA-48C5-999C-7191B5F4B053}" type="presParOf" srcId="{CFE98AFC-F069-4D6F-B87C-B664BCF9FDCB}" destId="{997FAD50-D64D-4183-BFD9-B031233F487C}" srcOrd="1" destOrd="0" presId="urn:microsoft.com/office/officeart/2005/8/layout/hierarchy3"/>
    <dgm:cxn modelId="{34EADA5E-70A1-44EB-9AF8-1898F6FA55FE}" type="presParOf" srcId="{997FAD50-D64D-4183-BFD9-B031233F487C}" destId="{E4E0698D-AF07-43F6-AB8B-8B5F46ABDA4C}" srcOrd="0" destOrd="0" presId="urn:microsoft.com/office/officeart/2005/8/layout/hierarchy3"/>
    <dgm:cxn modelId="{074521FA-40A1-4554-A395-C17AF0507378}" type="presParOf" srcId="{997FAD50-D64D-4183-BFD9-B031233F487C}" destId="{7D7D1FA1-77B5-4E27-B360-6B49F076FDC8}" srcOrd="1" destOrd="0" presId="urn:microsoft.com/office/officeart/2005/8/layout/hierarchy3"/>
    <dgm:cxn modelId="{970B126B-63F7-432C-AD3B-3DE3B1851D2D}" type="presParOf" srcId="{997FAD50-D64D-4183-BFD9-B031233F487C}" destId="{903C6960-B3E2-4791-81AA-D921EB8F21E5}" srcOrd="2" destOrd="0" presId="urn:microsoft.com/office/officeart/2005/8/layout/hierarchy3"/>
    <dgm:cxn modelId="{36261708-B804-4B38-8967-A1378AEBC15A}" type="presParOf" srcId="{997FAD50-D64D-4183-BFD9-B031233F487C}" destId="{9F60333C-A0A1-44E0-8CAB-4AE8E0DB5B6D}"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402B6D-A393-4B06-84AE-8744B246C352}" type="doc">
      <dgm:prSet loTypeId="urn:microsoft.com/office/officeart/2005/8/layout/hList6" loCatId="list" qsTypeId="urn:microsoft.com/office/officeart/2005/8/quickstyle/simple1" qsCatId="simple" csTypeId="urn:microsoft.com/office/officeart/2005/8/colors/accent4_3" csCatId="accent4" phldr="1"/>
      <dgm:spPr/>
      <dgm:t>
        <a:bodyPr/>
        <a:lstStyle/>
        <a:p>
          <a:endParaRPr lang="fr-FR"/>
        </a:p>
      </dgm:t>
    </dgm:pt>
    <dgm:pt modelId="{92155BD4-E52C-40C5-B943-0824490C48AF}">
      <dgm:prSet phldrT="[Texte]" custT="1"/>
      <dgm:spPr/>
      <dgm:t>
        <a:bodyPr/>
        <a:lstStyle/>
        <a:p>
          <a:r>
            <a:rPr lang="en-US" sz="1200" b="1" dirty="0">
              <a:latin typeface="+mn-lt"/>
            </a:rPr>
            <a:t>RFM : 13 features</a:t>
          </a:r>
        </a:p>
      </dgm:t>
    </dgm:pt>
    <dgm:pt modelId="{2384416B-50BA-4B34-B098-5B316B054B88}" type="parTrans" cxnId="{859B3EB2-5D11-44FA-A69B-F837D1B406BC}">
      <dgm:prSet/>
      <dgm:spPr/>
      <dgm:t>
        <a:bodyPr/>
        <a:lstStyle/>
        <a:p>
          <a:endParaRPr lang="fr-FR" sz="1050"/>
        </a:p>
      </dgm:t>
    </dgm:pt>
    <dgm:pt modelId="{20E3ED5C-9301-4A33-8954-02E5C5F9B7A9}" type="sibTrans" cxnId="{859B3EB2-5D11-44FA-A69B-F837D1B406BC}">
      <dgm:prSet/>
      <dgm:spPr/>
      <dgm:t>
        <a:bodyPr/>
        <a:lstStyle/>
        <a:p>
          <a:endParaRPr lang="fr-FR" sz="1050"/>
        </a:p>
      </dgm:t>
    </dgm:pt>
    <dgm:pt modelId="{BF80BD93-546C-45ED-A7F9-D4854C90642F}">
      <dgm:prSet phldrT="[Texte]" custT="1"/>
      <dgm:spPr/>
      <dgm:t>
        <a:bodyPr/>
        <a:lstStyle/>
        <a:p>
          <a:r>
            <a:rPr lang="fr-FR" sz="1000" dirty="0" err="1"/>
            <a:t>total_orders</a:t>
          </a:r>
          <a:r>
            <a:rPr lang="fr-FR" sz="1000" dirty="0"/>
            <a:t> (Frequency)</a:t>
          </a:r>
        </a:p>
      </dgm:t>
    </dgm:pt>
    <dgm:pt modelId="{15FBE590-ACAD-4067-AD6D-7447EB37FAE0}" type="parTrans" cxnId="{B3F8B609-33F3-4ADE-A63C-616771605606}">
      <dgm:prSet/>
      <dgm:spPr/>
      <dgm:t>
        <a:bodyPr/>
        <a:lstStyle/>
        <a:p>
          <a:endParaRPr lang="fr-FR" sz="1050"/>
        </a:p>
      </dgm:t>
    </dgm:pt>
    <dgm:pt modelId="{CD4B3F4A-54ED-4AC6-93DC-17B8559B985C}" type="sibTrans" cxnId="{B3F8B609-33F3-4ADE-A63C-616771605606}">
      <dgm:prSet/>
      <dgm:spPr/>
      <dgm:t>
        <a:bodyPr/>
        <a:lstStyle/>
        <a:p>
          <a:endParaRPr lang="fr-FR" sz="1050"/>
        </a:p>
      </dgm:t>
    </dgm:pt>
    <dgm:pt modelId="{616312CB-2E4A-4525-8885-B8BD9374E620}">
      <dgm:prSet phldrT="[Texte]" custT="1"/>
      <dgm:spPr/>
      <dgm:t>
        <a:bodyPr/>
        <a:lstStyle/>
        <a:p>
          <a:r>
            <a:rPr lang="fr-FR" sz="1200" b="1" dirty="0"/>
            <a:t>Transport : 5 features </a:t>
          </a:r>
        </a:p>
      </dgm:t>
    </dgm:pt>
    <dgm:pt modelId="{14626BAA-89F9-4A14-9461-2D1B3CFB7EDB}" type="parTrans" cxnId="{B2854188-C673-4AB9-BEFB-81BE5BFC9151}">
      <dgm:prSet/>
      <dgm:spPr/>
      <dgm:t>
        <a:bodyPr/>
        <a:lstStyle/>
        <a:p>
          <a:endParaRPr lang="fr-FR" sz="1050"/>
        </a:p>
      </dgm:t>
    </dgm:pt>
    <dgm:pt modelId="{6C231604-F98D-4076-A73F-E1D069031B3F}" type="sibTrans" cxnId="{B2854188-C673-4AB9-BEFB-81BE5BFC9151}">
      <dgm:prSet/>
      <dgm:spPr/>
      <dgm:t>
        <a:bodyPr/>
        <a:lstStyle/>
        <a:p>
          <a:endParaRPr lang="fr-FR" sz="1050"/>
        </a:p>
      </dgm:t>
    </dgm:pt>
    <dgm:pt modelId="{F0BD3451-97D8-464E-B53A-3ED2B7ABCADD}">
      <dgm:prSet phldrT="[Texte]" custT="1"/>
      <dgm:spPr/>
      <dgm:t>
        <a:bodyPr/>
        <a:lstStyle/>
        <a:p>
          <a:r>
            <a:rPr lang="fr-FR" sz="1000" dirty="0" err="1"/>
            <a:t>total_freight_value</a:t>
          </a:r>
          <a:endParaRPr lang="fr-FR" sz="1000" dirty="0"/>
        </a:p>
      </dgm:t>
    </dgm:pt>
    <dgm:pt modelId="{C4E585A4-98CD-411B-84C2-CA8C5628925C}" type="parTrans" cxnId="{FAA1EA08-99AA-44D6-A09E-713784C0B598}">
      <dgm:prSet/>
      <dgm:spPr/>
      <dgm:t>
        <a:bodyPr/>
        <a:lstStyle/>
        <a:p>
          <a:endParaRPr lang="fr-FR" sz="1050"/>
        </a:p>
      </dgm:t>
    </dgm:pt>
    <dgm:pt modelId="{73B1B527-D803-46D7-817C-146F992C2691}" type="sibTrans" cxnId="{FAA1EA08-99AA-44D6-A09E-713784C0B598}">
      <dgm:prSet/>
      <dgm:spPr/>
      <dgm:t>
        <a:bodyPr/>
        <a:lstStyle/>
        <a:p>
          <a:endParaRPr lang="fr-FR" sz="1050"/>
        </a:p>
      </dgm:t>
    </dgm:pt>
    <dgm:pt modelId="{5B1681D9-42C7-46D3-8A4F-6AA11A258B29}">
      <dgm:prSet phldrT="[Texte]" custT="1"/>
      <dgm:spPr/>
      <dgm:t>
        <a:bodyPr/>
        <a:lstStyle/>
        <a:p>
          <a:r>
            <a:rPr lang="en-US" sz="1200" b="1" dirty="0" err="1">
              <a:latin typeface="+mn-lt"/>
            </a:rPr>
            <a:t>Localisation</a:t>
          </a:r>
          <a:r>
            <a:rPr lang="en-US" sz="1200" b="1" dirty="0">
              <a:latin typeface="+mn-lt"/>
            </a:rPr>
            <a:t>: 5 features</a:t>
          </a:r>
          <a:endParaRPr lang="fr-FR" sz="1200" b="1" dirty="0">
            <a:latin typeface="+mn-lt"/>
          </a:endParaRPr>
        </a:p>
      </dgm:t>
    </dgm:pt>
    <dgm:pt modelId="{E88AF9C7-7DE5-4D82-B77C-81A58C2AA00E}" type="parTrans" cxnId="{0CC14513-B7F5-43EF-86D6-A1E35F07766D}">
      <dgm:prSet/>
      <dgm:spPr/>
      <dgm:t>
        <a:bodyPr/>
        <a:lstStyle/>
        <a:p>
          <a:endParaRPr lang="fr-FR" sz="1050"/>
        </a:p>
      </dgm:t>
    </dgm:pt>
    <dgm:pt modelId="{4E68A419-97B2-40B0-8129-12F3E57637BE}" type="sibTrans" cxnId="{0CC14513-B7F5-43EF-86D6-A1E35F07766D}">
      <dgm:prSet/>
      <dgm:spPr/>
      <dgm:t>
        <a:bodyPr/>
        <a:lstStyle/>
        <a:p>
          <a:endParaRPr lang="fr-FR" sz="1050"/>
        </a:p>
      </dgm:t>
    </dgm:pt>
    <dgm:pt modelId="{863C78D1-1D54-4500-AA40-1474CDB3B592}">
      <dgm:prSet phldrT="[Texte]" custT="1"/>
      <dgm:spPr/>
      <dgm:t>
        <a:bodyPr/>
        <a:lstStyle/>
        <a:p>
          <a:r>
            <a:rPr lang="en-US" sz="1000" dirty="0" err="1"/>
            <a:t>customer_zip_code_prefix_most_frequent</a:t>
          </a:r>
          <a:endParaRPr lang="fr-FR" sz="1000" dirty="0"/>
        </a:p>
      </dgm:t>
    </dgm:pt>
    <dgm:pt modelId="{49429641-D0F7-4E78-B7E2-6B819A2744A8}" type="parTrans" cxnId="{28FBBBF0-4378-46FC-BBCE-70EB5AD64695}">
      <dgm:prSet/>
      <dgm:spPr/>
      <dgm:t>
        <a:bodyPr/>
        <a:lstStyle/>
        <a:p>
          <a:endParaRPr lang="fr-FR" sz="1050"/>
        </a:p>
      </dgm:t>
    </dgm:pt>
    <dgm:pt modelId="{B6CA320D-E060-4E76-99BD-6E6840910141}" type="sibTrans" cxnId="{28FBBBF0-4378-46FC-BBCE-70EB5AD64695}">
      <dgm:prSet/>
      <dgm:spPr/>
      <dgm:t>
        <a:bodyPr/>
        <a:lstStyle/>
        <a:p>
          <a:endParaRPr lang="fr-FR" sz="1050"/>
        </a:p>
      </dgm:t>
    </dgm:pt>
    <dgm:pt modelId="{A9532F25-0908-4FA9-B575-1D59F99033CC}">
      <dgm:prSet phldrT="[Texte]" custT="1"/>
      <dgm:spPr/>
      <dgm:t>
        <a:bodyPr/>
        <a:lstStyle/>
        <a:p>
          <a:endParaRPr lang="fr-FR" sz="1000" dirty="0"/>
        </a:p>
      </dgm:t>
    </dgm:pt>
    <dgm:pt modelId="{A99D76FD-D5CF-4EA0-B46D-2BBD26C51AB6}" type="parTrans" cxnId="{20065032-164C-4FE8-926A-940382C59E96}">
      <dgm:prSet/>
      <dgm:spPr/>
      <dgm:t>
        <a:bodyPr/>
        <a:lstStyle/>
        <a:p>
          <a:endParaRPr lang="fr-FR" sz="1050"/>
        </a:p>
      </dgm:t>
    </dgm:pt>
    <dgm:pt modelId="{1DEA0369-1084-4349-A12B-EE7FC068829F}" type="sibTrans" cxnId="{20065032-164C-4FE8-926A-940382C59E96}">
      <dgm:prSet/>
      <dgm:spPr/>
      <dgm:t>
        <a:bodyPr/>
        <a:lstStyle/>
        <a:p>
          <a:endParaRPr lang="fr-FR" sz="1050"/>
        </a:p>
      </dgm:t>
    </dgm:pt>
    <dgm:pt modelId="{F3EA6826-4646-421D-8E67-AEB2431CA9D0}">
      <dgm:prSet custT="1"/>
      <dgm:spPr/>
      <dgm:t>
        <a:bodyPr/>
        <a:lstStyle/>
        <a:p>
          <a:r>
            <a:rPr lang="fr-FR" sz="1000" dirty="0" err="1"/>
            <a:t>total_items</a:t>
          </a:r>
          <a:r>
            <a:rPr lang="fr-FR" sz="1000" dirty="0"/>
            <a:t> (Frequency)</a:t>
          </a:r>
        </a:p>
      </dgm:t>
    </dgm:pt>
    <dgm:pt modelId="{85A27BEB-D266-45F7-A908-E7C4342DDC53}" type="parTrans" cxnId="{4AE1F334-2620-4915-A751-5C7FF601EB58}">
      <dgm:prSet/>
      <dgm:spPr/>
      <dgm:t>
        <a:bodyPr/>
        <a:lstStyle/>
        <a:p>
          <a:endParaRPr lang="fr-FR" sz="1400"/>
        </a:p>
      </dgm:t>
    </dgm:pt>
    <dgm:pt modelId="{D0C59BE6-5444-4689-BAA1-8D26A1ABC6D6}" type="sibTrans" cxnId="{4AE1F334-2620-4915-A751-5C7FF601EB58}">
      <dgm:prSet/>
      <dgm:spPr/>
      <dgm:t>
        <a:bodyPr/>
        <a:lstStyle/>
        <a:p>
          <a:endParaRPr lang="fr-FR" sz="1400"/>
        </a:p>
      </dgm:t>
    </dgm:pt>
    <dgm:pt modelId="{0D19082D-25F3-44EE-BDA3-23625F8C87CF}">
      <dgm:prSet custT="1"/>
      <dgm:spPr/>
      <dgm:t>
        <a:bodyPr/>
        <a:lstStyle/>
        <a:p>
          <a:r>
            <a:rPr lang="fr-FR" sz="1000"/>
            <a:t>total_price (Monetary)</a:t>
          </a:r>
          <a:endParaRPr lang="fr-FR" sz="1000" dirty="0"/>
        </a:p>
      </dgm:t>
    </dgm:pt>
    <dgm:pt modelId="{A26699DF-782D-4228-86AF-62B380EF6E6B}" type="parTrans" cxnId="{5F95B7F6-9BEB-4949-BF40-CD3598370D8E}">
      <dgm:prSet/>
      <dgm:spPr/>
      <dgm:t>
        <a:bodyPr/>
        <a:lstStyle/>
        <a:p>
          <a:endParaRPr lang="fr-FR" sz="1400"/>
        </a:p>
      </dgm:t>
    </dgm:pt>
    <dgm:pt modelId="{A065B9D8-CCF6-44EE-A110-A89E299726A0}" type="sibTrans" cxnId="{5F95B7F6-9BEB-4949-BF40-CD3598370D8E}">
      <dgm:prSet/>
      <dgm:spPr/>
      <dgm:t>
        <a:bodyPr/>
        <a:lstStyle/>
        <a:p>
          <a:endParaRPr lang="fr-FR" sz="1400"/>
        </a:p>
      </dgm:t>
    </dgm:pt>
    <dgm:pt modelId="{B30084E6-770F-4906-ABB4-C9E312B4DC1E}">
      <dgm:prSet custT="1"/>
      <dgm:spPr/>
      <dgm:t>
        <a:bodyPr/>
        <a:lstStyle/>
        <a:p>
          <a:r>
            <a:rPr lang="en-US" sz="1000" dirty="0" err="1"/>
            <a:t>latest_order_purchase_timestamp</a:t>
          </a:r>
          <a:r>
            <a:rPr lang="en-US" sz="1000" dirty="0"/>
            <a:t> (Recency)</a:t>
          </a:r>
          <a:endParaRPr lang="fr-FR" sz="1000" dirty="0"/>
        </a:p>
      </dgm:t>
    </dgm:pt>
    <dgm:pt modelId="{F4B93F0D-5CA4-459B-BF85-21B2DA1FDA0C}" type="parTrans" cxnId="{1A742AC3-87F5-4DD7-8306-D73C55F6CE6A}">
      <dgm:prSet/>
      <dgm:spPr/>
      <dgm:t>
        <a:bodyPr/>
        <a:lstStyle/>
        <a:p>
          <a:endParaRPr lang="fr-FR" sz="1400"/>
        </a:p>
      </dgm:t>
    </dgm:pt>
    <dgm:pt modelId="{F14CDB55-1D97-4403-9DB1-B1884E2775E5}" type="sibTrans" cxnId="{1A742AC3-87F5-4DD7-8306-D73C55F6CE6A}">
      <dgm:prSet/>
      <dgm:spPr/>
      <dgm:t>
        <a:bodyPr/>
        <a:lstStyle/>
        <a:p>
          <a:endParaRPr lang="fr-FR" sz="1400"/>
        </a:p>
      </dgm:t>
    </dgm:pt>
    <dgm:pt modelId="{90FFBD4A-0EA1-4F46-B2BF-1502304AF64F}">
      <dgm:prSet custT="1"/>
      <dgm:spPr/>
      <dgm:t>
        <a:bodyPr/>
        <a:lstStyle/>
        <a:p>
          <a:r>
            <a:rPr lang="fr-FR" sz="1000"/>
            <a:t>oldest_order_purchase (Recency)</a:t>
          </a:r>
          <a:endParaRPr lang="fr-FR" sz="1000" dirty="0"/>
        </a:p>
      </dgm:t>
    </dgm:pt>
    <dgm:pt modelId="{B3524E47-8DE2-4978-9007-DC20A23ED376}" type="parTrans" cxnId="{E8ADAB55-6628-481E-A54C-8560D0E4C54F}">
      <dgm:prSet/>
      <dgm:spPr/>
      <dgm:t>
        <a:bodyPr/>
        <a:lstStyle/>
        <a:p>
          <a:endParaRPr lang="fr-FR" sz="1400"/>
        </a:p>
      </dgm:t>
    </dgm:pt>
    <dgm:pt modelId="{9F257CE3-C997-49FA-9786-D86020C833E9}" type="sibTrans" cxnId="{E8ADAB55-6628-481E-A54C-8560D0E4C54F}">
      <dgm:prSet/>
      <dgm:spPr/>
      <dgm:t>
        <a:bodyPr/>
        <a:lstStyle/>
        <a:p>
          <a:endParaRPr lang="fr-FR" sz="1400"/>
        </a:p>
      </dgm:t>
    </dgm:pt>
    <dgm:pt modelId="{AF4E5ACA-375F-4F97-B413-6205B6CE0BA6}">
      <dgm:prSet custT="1"/>
      <dgm:spPr/>
      <dgm:t>
        <a:bodyPr/>
        <a:lstStyle/>
        <a:p>
          <a:r>
            <a:rPr lang="fr-FR" sz="1000" dirty="0"/>
            <a:t>tot_ord_2016 (Frequency)</a:t>
          </a:r>
        </a:p>
      </dgm:t>
    </dgm:pt>
    <dgm:pt modelId="{79596E34-BC4C-415E-9550-DD3BAFBED87A}" type="parTrans" cxnId="{DDCA3D4D-1B10-425C-95A6-7EF3E1AD47B1}">
      <dgm:prSet/>
      <dgm:spPr/>
      <dgm:t>
        <a:bodyPr/>
        <a:lstStyle/>
        <a:p>
          <a:endParaRPr lang="fr-FR" sz="1400"/>
        </a:p>
      </dgm:t>
    </dgm:pt>
    <dgm:pt modelId="{A57151A2-3977-4A56-9AE5-5B1EC4265304}" type="sibTrans" cxnId="{DDCA3D4D-1B10-425C-95A6-7EF3E1AD47B1}">
      <dgm:prSet/>
      <dgm:spPr/>
      <dgm:t>
        <a:bodyPr/>
        <a:lstStyle/>
        <a:p>
          <a:endParaRPr lang="fr-FR" sz="1400"/>
        </a:p>
      </dgm:t>
    </dgm:pt>
    <dgm:pt modelId="{F8F49A1E-25B3-4159-8A9D-5374412C0FDC}">
      <dgm:prSet custT="1"/>
      <dgm:spPr/>
      <dgm:t>
        <a:bodyPr/>
        <a:lstStyle/>
        <a:p>
          <a:r>
            <a:rPr lang="fr-FR" sz="1000" dirty="0"/>
            <a:t>tot_ord_2017 (Frequency)</a:t>
          </a:r>
        </a:p>
      </dgm:t>
    </dgm:pt>
    <dgm:pt modelId="{BE727E4B-7251-41CB-9674-588959842A81}" type="parTrans" cxnId="{530645C9-7DB1-450E-AC81-09ED953B650F}">
      <dgm:prSet/>
      <dgm:spPr/>
      <dgm:t>
        <a:bodyPr/>
        <a:lstStyle/>
        <a:p>
          <a:endParaRPr lang="fr-FR" sz="1400"/>
        </a:p>
      </dgm:t>
    </dgm:pt>
    <dgm:pt modelId="{416A06BE-EB70-4535-B7C9-1C87F7D3E122}" type="sibTrans" cxnId="{530645C9-7DB1-450E-AC81-09ED953B650F}">
      <dgm:prSet/>
      <dgm:spPr/>
      <dgm:t>
        <a:bodyPr/>
        <a:lstStyle/>
        <a:p>
          <a:endParaRPr lang="fr-FR" sz="1400"/>
        </a:p>
      </dgm:t>
    </dgm:pt>
    <dgm:pt modelId="{F9021342-1BB7-4BA4-A61E-A959523B3EF0}">
      <dgm:prSet custT="1"/>
      <dgm:spPr/>
      <dgm:t>
        <a:bodyPr/>
        <a:lstStyle/>
        <a:p>
          <a:r>
            <a:rPr lang="fr-FR" sz="1000" dirty="0"/>
            <a:t>tot_ord_2018 (Frequency)</a:t>
          </a:r>
        </a:p>
      </dgm:t>
    </dgm:pt>
    <dgm:pt modelId="{D41C0D81-CBE8-480F-9EC4-12F7BEE41CBC}" type="parTrans" cxnId="{C5216203-594A-4EEE-948E-EA5CF838E045}">
      <dgm:prSet/>
      <dgm:spPr/>
      <dgm:t>
        <a:bodyPr/>
        <a:lstStyle/>
        <a:p>
          <a:endParaRPr lang="fr-FR" sz="1400"/>
        </a:p>
      </dgm:t>
    </dgm:pt>
    <dgm:pt modelId="{14BD1EDB-81CB-4B92-AC50-2043D190D16C}" type="sibTrans" cxnId="{C5216203-594A-4EEE-948E-EA5CF838E045}">
      <dgm:prSet/>
      <dgm:spPr/>
      <dgm:t>
        <a:bodyPr/>
        <a:lstStyle/>
        <a:p>
          <a:endParaRPr lang="fr-FR" sz="1400"/>
        </a:p>
      </dgm:t>
    </dgm:pt>
    <dgm:pt modelId="{5B2E27FD-4BF4-4BBD-8503-64EEF3B2F44E}">
      <dgm:prSet custT="1"/>
      <dgm:spPr/>
      <dgm:t>
        <a:bodyPr/>
        <a:lstStyle/>
        <a:p>
          <a:r>
            <a:rPr lang="en-US" sz="1000"/>
            <a:t>time_since_last_purch (Recency)</a:t>
          </a:r>
          <a:endParaRPr lang="fr-FR" sz="1000" dirty="0"/>
        </a:p>
      </dgm:t>
    </dgm:pt>
    <dgm:pt modelId="{F9CC33F3-CE6F-48A1-AC0A-D44FCABCE767}" type="parTrans" cxnId="{56D3323C-1FF8-4AF9-ABC3-6613530300DE}">
      <dgm:prSet/>
      <dgm:spPr/>
      <dgm:t>
        <a:bodyPr/>
        <a:lstStyle/>
        <a:p>
          <a:endParaRPr lang="fr-FR" sz="1400"/>
        </a:p>
      </dgm:t>
    </dgm:pt>
    <dgm:pt modelId="{C40954B5-AAFA-4A59-B49D-778BC39A4CB1}" type="sibTrans" cxnId="{56D3323C-1FF8-4AF9-ABC3-6613530300DE}">
      <dgm:prSet/>
      <dgm:spPr/>
      <dgm:t>
        <a:bodyPr/>
        <a:lstStyle/>
        <a:p>
          <a:endParaRPr lang="fr-FR" sz="1400"/>
        </a:p>
      </dgm:t>
    </dgm:pt>
    <dgm:pt modelId="{E29B4E39-0C42-40F5-A4F4-D1C8BD4E4CE7}">
      <dgm:prSet custT="1"/>
      <dgm:spPr/>
      <dgm:t>
        <a:bodyPr/>
        <a:lstStyle/>
        <a:p>
          <a:r>
            <a:rPr lang="en-US" sz="1000" dirty="0" err="1"/>
            <a:t>time_since_first_purch</a:t>
          </a:r>
          <a:r>
            <a:rPr lang="en-US" sz="1000" dirty="0"/>
            <a:t> (Recency)</a:t>
          </a:r>
          <a:endParaRPr lang="fr-FR" sz="1000" dirty="0"/>
        </a:p>
      </dgm:t>
    </dgm:pt>
    <dgm:pt modelId="{49505AD6-F549-4D06-B439-DA43694C9586}" type="parTrans" cxnId="{AA2E7FDC-D405-40AE-99B6-C371C97BAB7F}">
      <dgm:prSet/>
      <dgm:spPr/>
      <dgm:t>
        <a:bodyPr/>
        <a:lstStyle/>
        <a:p>
          <a:endParaRPr lang="fr-FR" sz="1400"/>
        </a:p>
      </dgm:t>
    </dgm:pt>
    <dgm:pt modelId="{EC96B053-9264-4E88-8ED3-23AE4C5603FE}" type="sibTrans" cxnId="{AA2E7FDC-D405-40AE-99B6-C371C97BAB7F}">
      <dgm:prSet/>
      <dgm:spPr/>
      <dgm:t>
        <a:bodyPr/>
        <a:lstStyle/>
        <a:p>
          <a:endParaRPr lang="fr-FR" sz="1400"/>
        </a:p>
      </dgm:t>
    </dgm:pt>
    <dgm:pt modelId="{F5B4FA49-CBF1-461D-857B-7568AF551ACC}">
      <dgm:prSet custT="1"/>
      <dgm:spPr/>
      <dgm:t>
        <a:bodyPr/>
        <a:lstStyle/>
        <a:p>
          <a:r>
            <a:rPr lang="en-US" sz="1000"/>
            <a:t>mean_items_per_order (Frequency)</a:t>
          </a:r>
          <a:endParaRPr lang="fr-FR" sz="1000" dirty="0"/>
        </a:p>
      </dgm:t>
    </dgm:pt>
    <dgm:pt modelId="{68CAFB17-8723-4E2A-BBEA-8CCF27EA0413}" type="parTrans" cxnId="{6904B12A-9515-4E61-9DC3-ADD7E0135067}">
      <dgm:prSet/>
      <dgm:spPr/>
      <dgm:t>
        <a:bodyPr/>
        <a:lstStyle/>
        <a:p>
          <a:endParaRPr lang="fr-FR" sz="1400"/>
        </a:p>
      </dgm:t>
    </dgm:pt>
    <dgm:pt modelId="{EA2A43CD-6DB4-460E-BD46-A3AFADA8F6D3}" type="sibTrans" cxnId="{6904B12A-9515-4E61-9DC3-ADD7E0135067}">
      <dgm:prSet/>
      <dgm:spPr/>
      <dgm:t>
        <a:bodyPr/>
        <a:lstStyle/>
        <a:p>
          <a:endParaRPr lang="fr-FR" sz="1400"/>
        </a:p>
      </dgm:t>
    </dgm:pt>
    <dgm:pt modelId="{B382652D-711B-4C0B-AD00-4C58A2AF45A7}">
      <dgm:prSet custT="1"/>
      <dgm:spPr/>
      <dgm:t>
        <a:bodyPr/>
        <a:lstStyle/>
        <a:p>
          <a:r>
            <a:rPr lang="en-US" sz="1000" dirty="0" err="1"/>
            <a:t>mean_price_per_order</a:t>
          </a:r>
          <a:r>
            <a:rPr lang="en-US" sz="1000" dirty="0"/>
            <a:t> (Monetary)</a:t>
          </a:r>
          <a:endParaRPr lang="fr-FR" sz="1000" dirty="0"/>
        </a:p>
      </dgm:t>
    </dgm:pt>
    <dgm:pt modelId="{6500409F-678F-4509-8F98-F6383107A248}" type="parTrans" cxnId="{D7DB3AD3-12C6-4605-929E-0921A5FAE801}">
      <dgm:prSet/>
      <dgm:spPr/>
      <dgm:t>
        <a:bodyPr/>
        <a:lstStyle/>
        <a:p>
          <a:endParaRPr lang="fr-FR" sz="1400"/>
        </a:p>
      </dgm:t>
    </dgm:pt>
    <dgm:pt modelId="{06A98F73-6F1A-488A-A751-3C7BD9BFCD89}" type="sibTrans" cxnId="{D7DB3AD3-12C6-4605-929E-0921A5FAE801}">
      <dgm:prSet/>
      <dgm:spPr/>
      <dgm:t>
        <a:bodyPr/>
        <a:lstStyle/>
        <a:p>
          <a:endParaRPr lang="fr-FR" sz="1400"/>
        </a:p>
      </dgm:t>
    </dgm:pt>
    <dgm:pt modelId="{A871893F-8B10-49F0-A7D0-656CC93CBE83}">
      <dgm:prSet custT="1"/>
      <dgm:spPr/>
      <dgm:t>
        <a:bodyPr/>
        <a:lstStyle/>
        <a:p>
          <a:r>
            <a:rPr lang="fr-FR" sz="1000" dirty="0"/>
            <a:t>single/</a:t>
          </a:r>
          <a:r>
            <a:rPr lang="fr-FR" sz="1000" dirty="0" err="1"/>
            <a:t>mult_orders</a:t>
          </a:r>
          <a:r>
            <a:rPr lang="fr-FR" sz="1000" dirty="0"/>
            <a:t> (Frequency</a:t>
          </a:r>
          <a:r>
            <a:rPr lang="fr-FR" sz="1050" dirty="0"/>
            <a:t>)</a:t>
          </a:r>
        </a:p>
      </dgm:t>
    </dgm:pt>
    <dgm:pt modelId="{EA7775FA-0BF6-4E7E-A7C3-423E84C76E21}" type="parTrans" cxnId="{83E453D8-AC36-462C-AD10-DB3A4EE93041}">
      <dgm:prSet/>
      <dgm:spPr/>
      <dgm:t>
        <a:bodyPr/>
        <a:lstStyle/>
        <a:p>
          <a:endParaRPr lang="fr-FR" sz="1400"/>
        </a:p>
      </dgm:t>
    </dgm:pt>
    <dgm:pt modelId="{A416D511-5120-495B-BB36-4948D4972739}" type="sibTrans" cxnId="{83E453D8-AC36-462C-AD10-DB3A4EE93041}">
      <dgm:prSet/>
      <dgm:spPr/>
      <dgm:t>
        <a:bodyPr/>
        <a:lstStyle/>
        <a:p>
          <a:endParaRPr lang="fr-FR" sz="1400"/>
        </a:p>
      </dgm:t>
    </dgm:pt>
    <dgm:pt modelId="{098D85A2-9439-4014-B4DC-BF54706521CC}">
      <dgm:prSet custT="1"/>
      <dgm:spPr/>
      <dgm:t>
        <a:bodyPr/>
        <a:lstStyle/>
        <a:p>
          <a:r>
            <a:rPr lang="fr-FR" sz="1000" dirty="0"/>
            <a:t>ratio_freight</a:t>
          </a:r>
        </a:p>
      </dgm:t>
    </dgm:pt>
    <dgm:pt modelId="{058A76D0-9B24-444E-892B-596D71F24F49}" type="parTrans" cxnId="{78F8D53E-68EE-4131-9066-88C3DEB00809}">
      <dgm:prSet/>
      <dgm:spPr/>
      <dgm:t>
        <a:bodyPr/>
        <a:lstStyle/>
        <a:p>
          <a:endParaRPr lang="fr-FR" sz="1400"/>
        </a:p>
      </dgm:t>
    </dgm:pt>
    <dgm:pt modelId="{27A5C977-1372-4F0A-A0C4-218762ED12C0}" type="sibTrans" cxnId="{78F8D53E-68EE-4131-9066-88C3DEB00809}">
      <dgm:prSet/>
      <dgm:spPr/>
      <dgm:t>
        <a:bodyPr/>
        <a:lstStyle/>
        <a:p>
          <a:endParaRPr lang="fr-FR" sz="1400"/>
        </a:p>
      </dgm:t>
    </dgm:pt>
    <dgm:pt modelId="{6C5778ED-9F58-45D9-9BAA-C34355CC743A}">
      <dgm:prSet custT="1"/>
      <dgm:spPr/>
      <dgm:t>
        <a:bodyPr/>
        <a:lstStyle/>
        <a:p>
          <a:r>
            <a:rPr lang="fr-FR" sz="1000" dirty="0"/>
            <a:t>time_shipping_mean</a:t>
          </a:r>
        </a:p>
      </dgm:t>
    </dgm:pt>
    <dgm:pt modelId="{716FCF30-FA62-4192-8210-B3768714E933}" type="parTrans" cxnId="{8BEED15B-4C8C-45E0-9371-0A30A1BFED93}">
      <dgm:prSet/>
      <dgm:spPr/>
      <dgm:t>
        <a:bodyPr/>
        <a:lstStyle/>
        <a:p>
          <a:endParaRPr lang="fr-FR" sz="1400"/>
        </a:p>
      </dgm:t>
    </dgm:pt>
    <dgm:pt modelId="{29C4CBEA-7A93-4277-A8B2-2F2FBDFFEB99}" type="sibTrans" cxnId="{8BEED15B-4C8C-45E0-9371-0A30A1BFED93}">
      <dgm:prSet/>
      <dgm:spPr/>
      <dgm:t>
        <a:bodyPr/>
        <a:lstStyle/>
        <a:p>
          <a:endParaRPr lang="fr-FR" sz="1400"/>
        </a:p>
      </dgm:t>
    </dgm:pt>
    <dgm:pt modelId="{645B0F8C-F33B-4EFE-8156-1AFB8B134DAC}">
      <dgm:prSet custT="1"/>
      <dgm:spPr/>
      <dgm:t>
        <a:bodyPr/>
        <a:lstStyle/>
        <a:p>
          <a:r>
            <a:rPr lang="fr-FR" sz="1000" dirty="0"/>
            <a:t>time_order_mean</a:t>
          </a:r>
        </a:p>
      </dgm:t>
    </dgm:pt>
    <dgm:pt modelId="{BBDFF10C-00E4-4CD6-B19D-02E4E043BB7C}" type="parTrans" cxnId="{7B767EAA-8554-47F7-9799-09B4A5A796E3}">
      <dgm:prSet/>
      <dgm:spPr/>
      <dgm:t>
        <a:bodyPr/>
        <a:lstStyle/>
        <a:p>
          <a:endParaRPr lang="fr-FR" sz="1400"/>
        </a:p>
      </dgm:t>
    </dgm:pt>
    <dgm:pt modelId="{76F61D25-9C49-496A-8DC5-A305D571F0E4}" type="sibTrans" cxnId="{7B767EAA-8554-47F7-9799-09B4A5A796E3}">
      <dgm:prSet/>
      <dgm:spPr/>
      <dgm:t>
        <a:bodyPr/>
        <a:lstStyle/>
        <a:p>
          <a:endParaRPr lang="fr-FR" sz="1400"/>
        </a:p>
      </dgm:t>
    </dgm:pt>
    <dgm:pt modelId="{A5AB6C2D-CE48-4DC3-949E-ECF3C43F8A99}">
      <dgm:prSet custT="1"/>
      <dgm:spPr/>
      <dgm:t>
        <a:bodyPr/>
        <a:lstStyle/>
        <a:p>
          <a:r>
            <a:rPr lang="fr-FR" sz="1000" dirty="0"/>
            <a:t>écart_Prév_mean</a:t>
          </a:r>
        </a:p>
      </dgm:t>
    </dgm:pt>
    <dgm:pt modelId="{294D1895-A14D-4DFD-AB65-826E3758CEA3}" type="parTrans" cxnId="{B8F15E3E-F77B-49FC-B362-B2ABBAD79152}">
      <dgm:prSet/>
      <dgm:spPr/>
      <dgm:t>
        <a:bodyPr/>
        <a:lstStyle/>
        <a:p>
          <a:endParaRPr lang="fr-FR" sz="1400"/>
        </a:p>
      </dgm:t>
    </dgm:pt>
    <dgm:pt modelId="{946BF033-886E-40F6-A951-425BAE4ADA3C}" type="sibTrans" cxnId="{B8F15E3E-F77B-49FC-B362-B2ABBAD79152}">
      <dgm:prSet/>
      <dgm:spPr/>
      <dgm:t>
        <a:bodyPr/>
        <a:lstStyle/>
        <a:p>
          <a:endParaRPr lang="fr-FR" sz="1400"/>
        </a:p>
      </dgm:t>
    </dgm:pt>
    <dgm:pt modelId="{2450DE6D-A8BA-46D9-BB04-F869E38FE4D8}">
      <dgm:prSet custT="1"/>
      <dgm:spPr/>
      <dgm:t>
        <a:bodyPr anchor="t"/>
        <a:lstStyle/>
        <a:p>
          <a:pPr algn="l"/>
          <a:r>
            <a:rPr lang="fr-FR" sz="1200" b="1" dirty="0"/>
            <a:t>Paiements : 4 features</a:t>
          </a:r>
        </a:p>
      </dgm:t>
    </dgm:pt>
    <dgm:pt modelId="{82A7F28E-B62A-4D13-9CDD-68346C81861D}" type="parTrans" cxnId="{0A63397B-B527-4B3C-9E6E-AB0A1A44057B}">
      <dgm:prSet/>
      <dgm:spPr/>
      <dgm:t>
        <a:bodyPr/>
        <a:lstStyle/>
        <a:p>
          <a:endParaRPr lang="fr-FR" sz="1400"/>
        </a:p>
      </dgm:t>
    </dgm:pt>
    <dgm:pt modelId="{EA1DB33D-013E-49A9-B8C3-D5F547D5AFD9}" type="sibTrans" cxnId="{0A63397B-B527-4B3C-9E6E-AB0A1A44057B}">
      <dgm:prSet/>
      <dgm:spPr/>
      <dgm:t>
        <a:bodyPr/>
        <a:lstStyle/>
        <a:p>
          <a:endParaRPr lang="fr-FR" sz="1400"/>
        </a:p>
      </dgm:t>
    </dgm:pt>
    <dgm:pt modelId="{43E517F1-6C31-4678-9830-08647B9D9B68}">
      <dgm:prSet custT="1"/>
      <dgm:spPr/>
      <dgm:t>
        <a:bodyPr anchor="t"/>
        <a:lstStyle/>
        <a:p>
          <a:pPr algn="l"/>
          <a:r>
            <a:rPr lang="fr-FR" sz="1200" b="1" dirty="0"/>
            <a:t>Satisfaction clients : 3 features</a:t>
          </a:r>
        </a:p>
      </dgm:t>
    </dgm:pt>
    <dgm:pt modelId="{4588440B-5AB1-475E-8B6E-80E4C05A7FB6}" type="parTrans" cxnId="{CDE7FC6D-6BCA-410E-AA6F-2B528282D201}">
      <dgm:prSet/>
      <dgm:spPr/>
      <dgm:t>
        <a:bodyPr/>
        <a:lstStyle/>
        <a:p>
          <a:endParaRPr lang="fr-FR" sz="1400"/>
        </a:p>
      </dgm:t>
    </dgm:pt>
    <dgm:pt modelId="{81976181-28D5-4D52-9CDC-3DB3CD68CDEE}" type="sibTrans" cxnId="{CDE7FC6D-6BCA-410E-AA6F-2B528282D201}">
      <dgm:prSet/>
      <dgm:spPr/>
      <dgm:t>
        <a:bodyPr/>
        <a:lstStyle/>
        <a:p>
          <a:endParaRPr lang="fr-FR" sz="1400"/>
        </a:p>
      </dgm:t>
    </dgm:pt>
    <dgm:pt modelId="{CB803186-91BC-4983-9392-76F6519269FF}">
      <dgm:prSet custT="1"/>
      <dgm:spPr/>
      <dgm:t>
        <a:bodyPr/>
        <a:lstStyle/>
        <a:p>
          <a:r>
            <a:rPr lang="fr-FR" sz="1000" dirty="0"/>
            <a:t>customer_city_most_frequent</a:t>
          </a:r>
        </a:p>
      </dgm:t>
    </dgm:pt>
    <dgm:pt modelId="{7E810266-3039-4CA3-99EB-0F7116E9E9CE}" type="parTrans" cxnId="{C7E7FCE8-01AD-42D8-AFA8-754C011BA6BB}">
      <dgm:prSet/>
      <dgm:spPr/>
      <dgm:t>
        <a:bodyPr/>
        <a:lstStyle/>
        <a:p>
          <a:endParaRPr lang="fr-FR" sz="1400"/>
        </a:p>
      </dgm:t>
    </dgm:pt>
    <dgm:pt modelId="{3CA31857-9916-41A4-AC9E-FE002CACC4EA}" type="sibTrans" cxnId="{C7E7FCE8-01AD-42D8-AFA8-754C011BA6BB}">
      <dgm:prSet/>
      <dgm:spPr/>
      <dgm:t>
        <a:bodyPr/>
        <a:lstStyle/>
        <a:p>
          <a:endParaRPr lang="fr-FR" sz="1400"/>
        </a:p>
      </dgm:t>
    </dgm:pt>
    <dgm:pt modelId="{A8EA1C2C-E7B1-4AB7-AA6D-4400CD923A8C}">
      <dgm:prSet custT="1"/>
      <dgm:spPr/>
      <dgm:t>
        <a:bodyPr/>
        <a:lstStyle/>
        <a:p>
          <a:r>
            <a:rPr lang="fr-FR" sz="1000" dirty="0"/>
            <a:t>customer_state_most_frequent</a:t>
          </a:r>
        </a:p>
      </dgm:t>
    </dgm:pt>
    <dgm:pt modelId="{C6AE9B5D-D58F-42BE-85A1-0690D58D2026}" type="parTrans" cxnId="{05FF1CA8-5B90-4671-80E2-D42819EC81C3}">
      <dgm:prSet/>
      <dgm:spPr/>
      <dgm:t>
        <a:bodyPr/>
        <a:lstStyle/>
        <a:p>
          <a:endParaRPr lang="fr-FR" sz="1400"/>
        </a:p>
      </dgm:t>
    </dgm:pt>
    <dgm:pt modelId="{DC3544A3-A8AB-4209-B3EF-DDB07507E339}" type="sibTrans" cxnId="{05FF1CA8-5B90-4671-80E2-D42819EC81C3}">
      <dgm:prSet/>
      <dgm:spPr/>
      <dgm:t>
        <a:bodyPr/>
        <a:lstStyle/>
        <a:p>
          <a:endParaRPr lang="fr-FR" sz="1400"/>
        </a:p>
      </dgm:t>
    </dgm:pt>
    <dgm:pt modelId="{E642A056-5E42-4016-A2E3-77B0B2CBA70B}">
      <dgm:prSet custT="1"/>
      <dgm:spPr/>
      <dgm:t>
        <a:bodyPr/>
        <a:lstStyle/>
        <a:p>
          <a:r>
            <a:rPr lang="fr-FR" sz="1000" dirty="0"/>
            <a:t>geolocation_lat_most_frequent</a:t>
          </a:r>
        </a:p>
      </dgm:t>
    </dgm:pt>
    <dgm:pt modelId="{31A7D81D-9775-4F7F-8F9C-CA915318EA06}" type="parTrans" cxnId="{1EAA17D5-B119-4692-B2C6-AE092BC68EB8}">
      <dgm:prSet/>
      <dgm:spPr/>
      <dgm:t>
        <a:bodyPr/>
        <a:lstStyle/>
        <a:p>
          <a:endParaRPr lang="fr-FR" sz="1400"/>
        </a:p>
      </dgm:t>
    </dgm:pt>
    <dgm:pt modelId="{49D11B28-2DA9-4E0D-A26E-648D1069C4D4}" type="sibTrans" cxnId="{1EAA17D5-B119-4692-B2C6-AE092BC68EB8}">
      <dgm:prSet/>
      <dgm:spPr/>
      <dgm:t>
        <a:bodyPr/>
        <a:lstStyle/>
        <a:p>
          <a:endParaRPr lang="fr-FR" sz="1400"/>
        </a:p>
      </dgm:t>
    </dgm:pt>
    <dgm:pt modelId="{4D9420B8-22F9-4D85-9C23-86DD8E91EEAE}">
      <dgm:prSet custT="1"/>
      <dgm:spPr/>
      <dgm:t>
        <a:bodyPr/>
        <a:lstStyle/>
        <a:p>
          <a:r>
            <a:rPr lang="fr-FR" sz="1000" dirty="0"/>
            <a:t>geolocation_lng_most_frequent</a:t>
          </a:r>
        </a:p>
      </dgm:t>
    </dgm:pt>
    <dgm:pt modelId="{69495099-1EDF-43E9-8074-D46DA9C61F07}" type="parTrans" cxnId="{9CF58AF0-AA8B-4B7A-9AF0-A2EB30423D64}">
      <dgm:prSet/>
      <dgm:spPr/>
      <dgm:t>
        <a:bodyPr/>
        <a:lstStyle/>
        <a:p>
          <a:endParaRPr lang="fr-FR" sz="1400"/>
        </a:p>
      </dgm:t>
    </dgm:pt>
    <dgm:pt modelId="{57D8F0B7-4871-460E-98E9-1DFAB66B5B43}" type="sibTrans" cxnId="{9CF58AF0-AA8B-4B7A-9AF0-A2EB30423D64}">
      <dgm:prSet/>
      <dgm:spPr/>
      <dgm:t>
        <a:bodyPr/>
        <a:lstStyle/>
        <a:p>
          <a:endParaRPr lang="fr-FR" sz="1400"/>
        </a:p>
      </dgm:t>
    </dgm:pt>
    <dgm:pt modelId="{042F5F01-DFCF-437D-A31B-AFE6AF3AB4FF}">
      <dgm:prSet custT="1"/>
      <dgm:spPr/>
      <dgm:t>
        <a:bodyPr/>
        <a:lstStyle/>
        <a:p>
          <a:endParaRPr lang="fr-FR" sz="1000" dirty="0"/>
        </a:p>
      </dgm:t>
    </dgm:pt>
    <dgm:pt modelId="{836D1D47-859F-4A2A-9FE0-0FCE11FB5FFD}" type="parTrans" cxnId="{4CED7698-2EC0-4C95-9CAC-C430DD9ADB70}">
      <dgm:prSet/>
      <dgm:spPr/>
      <dgm:t>
        <a:bodyPr/>
        <a:lstStyle/>
        <a:p>
          <a:endParaRPr lang="fr-FR" sz="1400"/>
        </a:p>
      </dgm:t>
    </dgm:pt>
    <dgm:pt modelId="{4CEE12DE-6614-4D5C-9B49-C31C89613DE0}" type="sibTrans" cxnId="{4CED7698-2EC0-4C95-9CAC-C430DD9ADB70}">
      <dgm:prSet/>
      <dgm:spPr/>
      <dgm:t>
        <a:bodyPr/>
        <a:lstStyle/>
        <a:p>
          <a:endParaRPr lang="fr-FR" sz="1400"/>
        </a:p>
      </dgm:t>
    </dgm:pt>
    <dgm:pt modelId="{457044FC-650E-453A-9379-9DE0E7DA4387}">
      <dgm:prSet custT="1"/>
      <dgm:spPr/>
      <dgm:t>
        <a:bodyPr/>
        <a:lstStyle/>
        <a:p>
          <a:pPr algn="l"/>
          <a:r>
            <a:rPr lang="fr-FR" sz="1000" b="0" dirty="0" err="1"/>
            <a:t>max_payment_sequential</a:t>
          </a:r>
          <a:endParaRPr lang="fr-FR" sz="1000" b="1" dirty="0"/>
        </a:p>
      </dgm:t>
    </dgm:pt>
    <dgm:pt modelId="{310DCF33-D46A-4F93-B598-0DCA05978965}" type="parTrans" cxnId="{63CC58D3-0A04-4ABD-9E5E-360B234366C5}">
      <dgm:prSet/>
      <dgm:spPr/>
      <dgm:t>
        <a:bodyPr/>
        <a:lstStyle/>
        <a:p>
          <a:endParaRPr lang="fr-FR" sz="1400"/>
        </a:p>
      </dgm:t>
    </dgm:pt>
    <dgm:pt modelId="{F441DA39-836C-4ECF-86D3-4FCB5DA4006C}" type="sibTrans" cxnId="{63CC58D3-0A04-4ABD-9E5E-360B234366C5}">
      <dgm:prSet/>
      <dgm:spPr/>
      <dgm:t>
        <a:bodyPr/>
        <a:lstStyle/>
        <a:p>
          <a:endParaRPr lang="fr-FR" sz="1400"/>
        </a:p>
      </dgm:t>
    </dgm:pt>
    <dgm:pt modelId="{4D7FE5E0-EFB3-458A-AB2D-C4AFA808145E}">
      <dgm:prSet custT="1"/>
      <dgm:spPr/>
      <dgm:t>
        <a:bodyPr/>
        <a:lstStyle/>
        <a:p>
          <a:pPr algn="l"/>
          <a:r>
            <a:rPr lang="fr-FR" sz="1000" b="0" dirty="0" err="1"/>
            <a:t>payment_value_sum</a:t>
          </a:r>
          <a:endParaRPr lang="fr-FR" sz="1000" b="0" dirty="0"/>
        </a:p>
      </dgm:t>
    </dgm:pt>
    <dgm:pt modelId="{9036078E-C524-4018-BAA5-19481A635FAE}" type="parTrans" cxnId="{B7101AAB-9FC5-41E7-8D83-EBFA9B23FC8A}">
      <dgm:prSet/>
      <dgm:spPr/>
      <dgm:t>
        <a:bodyPr/>
        <a:lstStyle/>
        <a:p>
          <a:endParaRPr lang="fr-FR" sz="1400"/>
        </a:p>
      </dgm:t>
    </dgm:pt>
    <dgm:pt modelId="{2354D517-ADED-47CB-A68E-3BE4AB0EADE4}" type="sibTrans" cxnId="{B7101AAB-9FC5-41E7-8D83-EBFA9B23FC8A}">
      <dgm:prSet/>
      <dgm:spPr/>
      <dgm:t>
        <a:bodyPr/>
        <a:lstStyle/>
        <a:p>
          <a:endParaRPr lang="fr-FR" sz="1400"/>
        </a:p>
      </dgm:t>
    </dgm:pt>
    <dgm:pt modelId="{FD89405B-26B3-4C2E-8F79-FEC891380A79}">
      <dgm:prSet custT="1"/>
      <dgm:spPr/>
      <dgm:t>
        <a:bodyPr/>
        <a:lstStyle/>
        <a:p>
          <a:pPr algn="l"/>
          <a:r>
            <a:rPr lang="fr-FR" sz="1000" b="0" dirty="0" err="1"/>
            <a:t>payment_installments_mean</a:t>
          </a:r>
          <a:endParaRPr lang="fr-FR" sz="1000" b="0" dirty="0"/>
        </a:p>
      </dgm:t>
    </dgm:pt>
    <dgm:pt modelId="{6DEFFF1C-2329-4B17-8DC4-B7B8BBFADCBF}" type="parTrans" cxnId="{EA832D89-C7F2-45BE-B490-2D4E34BE4478}">
      <dgm:prSet/>
      <dgm:spPr/>
      <dgm:t>
        <a:bodyPr/>
        <a:lstStyle/>
        <a:p>
          <a:endParaRPr lang="fr-FR" sz="1400"/>
        </a:p>
      </dgm:t>
    </dgm:pt>
    <dgm:pt modelId="{14AC1A0B-1792-401A-9776-76B6B6A34FA6}" type="sibTrans" cxnId="{EA832D89-C7F2-45BE-B490-2D4E34BE4478}">
      <dgm:prSet/>
      <dgm:spPr/>
      <dgm:t>
        <a:bodyPr/>
        <a:lstStyle/>
        <a:p>
          <a:endParaRPr lang="fr-FR" sz="1400"/>
        </a:p>
      </dgm:t>
    </dgm:pt>
    <dgm:pt modelId="{B4118E80-A2FB-4DF1-A7F5-F2ED27A51447}">
      <dgm:prSet custT="1"/>
      <dgm:spPr/>
      <dgm:t>
        <a:bodyPr/>
        <a:lstStyle/>
        <a:p>
          <a:pPr algn="l"/>
          <a:r>
            <a:rPr lang="fr-FR" sz="1000" b="0" dirty="0" err="1"/>
            <a:t>payment_is_credit_card</a:t>
          </a:r>
          <a:endParaRPr lang="fr-FR" sz="1000" b="0" dirty="0"/>
        </a:p>
      </dgm:t>
    </dgm:pt>
    <dgm:pt modelId="{C828BAAE-0734-4DDE-AE8B-7B42F723BAC5}" type="parTrans" cxnId="{599E110D-2A49-4A1B-BBE0-1350A775F1B4}">
      <dgm:prSet/>
      <dgm:spPr/>
      <dgm:t>
        <a:bodyPr/>
        <a:lstStyle/>
        <a:p>
          <a:endParaRPr lang="fr-FR" sz="1400"/>
        </a:p>
      </dgm:t>
    </dgm:pt>
    <dgm:pt modelId="{E49FCE97-0F58-4D20-8E1D-5C3B821A3864}" type="sibTrans" cxnId="{599E110D-2A49-4A1B-BBE0-1350A775F1B4}">
      <dgm:prSet/>
      <dgm:spPr/>
      <dgm:t>
        <a:bodyPr/>
        <a:lstStyle/>
        <a:p>
          <a:endParaRPr lang="fr-FR" sz="1400"/>
        </a:p>
      </dgm:t>
    </dgm:pt>
    <dgm:pt modelId="{F7223864-AAAB-4FD0-BB2C-063A17599FE6}">
      <dgm:prSet custT="1"/>
      <dgm:spPr/>
      <dgm:t>
        <a:bodyPr anchor="t"/>
        <a:lstStyle/>
        <a:p>
          <a:pPr algn="l"/>
          <a:r>
            <a:rPr lang="fr-FR" sz="1000" b="0" dirty="0" err="1"/>
            <a:t>total_characters_review_comment_message_sum</a:t>
          </a:r>
          <a:endParaRPr lang="fr-FR" sz="1000" b="0" dirty="0"/>
        </a:p>
      </dgm:t>
    </dgm:pt>
    <dgm:pt modelId="{98289A7F-782F-4670-A878-618865726F84}" type="parTrans" cxnId="{53FECCC7-AD9D-4431-9344-92FEDA4CB43D}">
      <dgm:prSet/>
      <dgm:spPr/>
      <dgm:t>
        <a:bodyPr/>
        <a:lstStyle/>
        <a:p>
          <a:endParaRPr lang="fr-FR" sz="1400"/>
        </a:p>
      </dgm:t>
    </dgm:pt>
    <dgm:pt modelId="{8E0E04EA-FCF4-4840-AE2D-002A1145D318}" type="sibTrans" cxnId="{53FECCC7-AD9D-4431-9344-92FEDA4CB43D}">
      <dgm:prSet/>
      <dgm:spPr/>
      <dgm:t>
        <a:bodyPr/>
        <a:lstStyle/>
        <a:p>
          <a:endParaRPr lang="fr-FR" sz="1400"/>
        </a:p>
      </dgm:t>
    </dgm:pt>
    <dgm:pt modelId="{0D04B512-4E11-44DA-A133-FFFCFD2BCD5E}">
      <dgm:prSet custT="1"/>
      <dgm:spPr/>
      <dgm:t>
        <a:bodyPr/>
        <a:lstStyle/>
        <a:p>
          <a:pPr algn="l"/>
          <a:r>
            <a:rPr lang="fr-FR" sz="1000" b="0" dirty="0"/>
            <a:t>avg_review_score_mean</a:t>
          </a:r>
        </a:p>
      </dgm:t>
    </dgm:pt>
    <dgm:pt modelId="{0BA08929-C1B3-47DD-A948-61EF81A26430}" type="parTrans" cxnId="{54ECDF22-B9AE-4542-9EE1-B46B4157B3A1}">
      <dgm:prSet/>
      <dgm:spPr/>
      <dgm:t>
        <a:bodyPr/>
        <a:lstStyle/>
        <a:p>
          <a:endParaRPr lang="fr-FR" sz="1400"/>
        </a:p>
      </dgm:t>
    </dgm:pt>
    <dgm:pt modelId="{7D9571C3-F0F2-4118-BDB5-CD71DD80805F}" type="sibTrans" cxnId="{54ECDF22-B9AE-4542-9EE1-B46B4157B3A1}">
      <dgm:prSet/>
      <dgm:spPr/>
      <dgm:t>
        <a:bodyPr/>
        <a:lstStyle/>
        <a:p>
          <a:endParaRPr lang="fr-FR" sz="1400"/>
        </a:p>
      </dgm:t>
    </dgm:pt>
    <dgm:pt modelId="{65A9C8DB-C0AA-46CA-837F-0EC707DB3102}">
      <dgm:prSet custT="1"/>
      <dgm:spPr/>
      <dgm:t>
        <a:bodyPr/>
        <a:lstStyle/>
        <a:p>
          <a:pPr algn="l"/>
          <a:r>
            <a:rPr lang="fr-FR" sz="1000" b="0" dirty="0"/>
            <a:t>avg_délaiSatisfaction_mean</a:t>
          </a:r>
        </a:p>
      </dgm:t>
    </dgm:pt>
    <dgm:pt modelId="{FA887783-53D7-4F2B-85F4-727CE235DA63}" type="parTrans" cxnId="{44285269-76B5-4BEE-8E22-522C23BC2448}">
      <dgm:prSet/>
      <dgm:spPr/>
      <dgm:t>
        <a:bodyPr/>
        <a:lstStyle/>
        <a:p>
          <a:endParaRPr lang="fr-FR" sz="1400"/>
        </a:p>
      </dgm:t>
    </dgm:pt>
    <dgm:pt modelId="{5DB89FB4-3BCB-448B-9812-EEE4D41F5D01}" type="sibTrans" cxnId="{44285269-76B5-4BEE-8E22-522C23BC2448}">
      <dgm:prSet/>
      <dgm:spPr/>
      <dgm:t>
        <a:bodyPr/>
        <a:lstStyle/>
        <a:p>
          <a:endParaRPr lang="fr-FR" sz="1400"/>
        </a:p>
      </dgm:t>
    </dgm:pt>
    <dgm:pt modelId="{36F312CE-D9DC-457A-BD64-5C55B8E4295A}">
      <dgm:prSet custT="1"/>
      <dgm:spPr/>
      <dgm:t>
        <a:bodyPr/>
        <a:lstStyle/>
        <a:p>
          <a:pPr algn="l"/>
          <a:endParaRPr lang="fr-FR" sz="1200" b="1" dirty="0"/>
        </a:p>
      </dgm:t>
    </dgm:pt>
    <dgm:pt modelId="{3399F24B-7D38-489F-8F72-EE5C567E68BC}" type="parTrans" cxnId="{F04FC377-DCB1-4CA1-BF0B-ADA700FD072C}">
      <dgm:prSet/>
      <dgm:spPr/>
      <dgm:t>
        <a:bodyPr/>
        <a:lstStyle/>
        <a:p>
          <a:endParaRPr lang="fr-FR" sz="1400"/>
        </a:p>
      </dgm:t>
    </dgm:pt>
    <dgm:pt modelId="{2E5967C7-0D3C-4E3A-B396-DD85C1DFB18B}" type="sibTrans" cxnId="{F04FC377-DCB1-4CA1-BF0B-ADA700FD072C}">
      <dgm:prSet/>
      <dgm:spPr/>
      <dgm:t>
        <a:bodyPr/>
        <a:lstStyle/>
        <a:p>
          <a:endParaRPr lang="fr-FR" sz="1400"/>
        </a:p>
      </dgm:t>
    </dgm:pt>
    <dgm:pt modelId="{F0C99D26-B931-49EF-807F-C74013B3BF86}">
      <dgm:prSet custT="1"/>
      <dgm:spPr/>
      <dgm:t>
        <a:bodyPr anchor="t"/>
        <a:lstStyle/>
        <a:p>
          <a:pPr marL="0" lvl="0" algn="l" defTabSz="533400">
            <a:lnSpc>
              <a:spcPct val="90000"/>
            </a:lnSpc>
            <a:spcBef>
              <a:spcPct val="0"/>
            </a:spcBef>
            <a:spcAft>
              <a:spcPct val="35000"/>
            </a:spcAft>
            <a:buNone/>
          </a:pPr>
          <a:r>
            <a:rPr lang="fr-FR" sz="1200" b="1" kern="1200" dirty="0"/>
            <a:t>Produits : 9 features </a:t>
          </a:r>
          <a:endParaRPr lang="fr-FR" sz="2800" kern="1200" dirty="0"/>
        </a:p>
      </dgm:t>
    </dgm:pt>
    <dgm:pt modelId="{77788D3B-532D-454D-BB47-D912050F712F}" type="parTrans" cxnId="{38F00DCA-5B09-41D3-9ACA-DE130A51319B}">
      <dgm:prSet/>
      <dgm:spPr/>
      <dgm:t>
        <a:bodyPr/>
        <a:lstStyle/>
        <a:p>
          <a:endParaRPr lang="fr-FR" sz="1600"/>
        </a:p>
      </dgm:t>
    </dgm:pt>
    <dgm:pt modelId="{60ACB29A-53BA-4EC5-8A87-4AECAE925BAE}" type="sibTrans" cxnId="{38F00DCA-5B09-41D3-9ACA-DE130A51319B}">
      <dgm:prSet/>
      <dgm:spPr/>
      <dgm:t>
        <a:bodyPr/>
        <a:lstStyle/>
        <a:p>
          <a:endParaRPr lang="fr-FR" sz="1600"/>
        </a:p>
      </dgm:t>
    </dgm:pt>
    <dgm:pt modelId="{DDFC67E2-A78F-40D9-8541-6A5EFE573E52}">
      <dgm:prSet custT="1"/>
      <dgm:spPr/>
      <dgm:t>
        <a:bodyPr anchor="t"/>
        <a:lstStyle/>
        <a:p>
          <a:pPr marL="0" lvl="0" algn="l" defTabSz="533400">
            <a:lnSpc>
              <a:spcPct val="90000"/>
            </a:lnSpc>
            <a:spcBef>
              <a:spcPct val="0"/>
            </a:spcBef>
            <a:spcAft>
              <a:spcPct val="35000"/>
            </a:spcAft>
            <a:buFont typeface="Arial" panose="020B0604020202020204" pitchFamily="34" charset="0"/>
            <a:buChar char="•"/>
          </a:pPr>
          <a:r>
            <a:rPr lang="fr-FR" sz="1050" b="0" kern="1200" dirty="0">
              <a:solidFill>
                <a:srgbClr val="FFFFFF"/>
              </a:solidFill>
              <a:latin typeface="Calibri" panose="020F0502020204030204"/>
              <a:ea typeface="+mn-ea"/>
              <a:cs typeface="+mn-cs"/>
            </a:rPr>
            <a:t>avg_product_volume_cm3</a:t>
          </a:r>
          <a:endParaRPr lang="fr-FR" sz="2000" b="0" kern="1200" dirty="0"/>
        </a:p>
      </dgm:t>
    </dgm:pt>
    <dgm:pt modelId="{9A0AE75A-16FD-411E-A8E7-83CAA052527D}" type="parTrans" cxnId="{5C6E5606-BEAE-4DAF-9A9B-7034B082C197}">
      <dgm:prSet/>
      <dgm:spPr/>
      <dgm:t>
        <a:bodyPr/>
        <a:lstStyle/>
        <a:p>
          <a:endParaRPr lang="fr-FR"/>
        </a:p>
      </dgm:t>
    </dgm:pt>
    <dgm:pt modelId="{BE8B7B48-8776-4B72-BEB0-8AFDFB6A0A97}" type="sibTrans" cxnId="{5C6E5606-BEAE-4DAF-9A9B-7034B082C197}">
      <dgm:prSet/>
      <dgm:spPr/>
      <dgm:t>
        <a:bodyPr/>
        <a:lstStyle/>
        <a:p>
          <a:endParaRPr lang="fr-FR"/>
        </a:p>
      </dgm:t>
    </dgm:pt>
    <dgm:pt modelId="{168D7CFE-647D-444B-88DF-105DC477AC22}">
      <dgm:prSet custT="1"/>
      <dgm:spPr/>
      <dgm:t>
        <a:bodyPr anchor="t"/>
        <a:lstStyle/>
        <a:p>
          <a:pPr marL="0" lvl="0" algn="l" defTabSz="533400">
            <a:lnSpc>
              <a:spcPct val="90000"/>
            </a:lnSpc>
            <a:spcBef>
              <a:spcPct val="0"/>
            </a:spcBef>
            <a:spcAft>
              <a:spcPct val="35000"/>
            </a:spcAft>
            <a:buFont typeface="Arial" panose="020B0604020202020204" pitchFamily="34" charset="0"/>
            <a:buChar char="•"/>
          </a:pPr>
          <a:r>
            <a:rPr lang="fr-FR" sz="1050" b="0" kern="1200" dirty="0" err="1">
              <a:solidFill>
                <a:srgbClr val="FFFFFF"/>
              </a:solidFill>
              <a:latin typeface="Calibri" panose="020F0502020204030204"/>
              <a:ea typeface="+mn-ea"/>
              <a:cs typeface="+mn-cs"/>
            </a:rPr>
            <a:t>avg_product_weight_g</a:t>
          </a:r>
          <a:endParaRPr lang="fr-FR" sz="2000" b="0" kern="1200" dirty="0"/>
        </a:p>
      </dgm:t>
    </dgm:pt>
    <dgm:pt modelId="{7CD091F4-D5D9-4E9A-A8E9-569DA9D72EC7}" type="parTrans" cxnId="{EFCF4EC4-0BDD-448E-9590-FCE64AC48C79}">
      <dgm:prSet/>
      <dgm:spPr/>
      <dgm:t>
        <a:bodyPr/>
        <a:lstStyle/>
        <a:p>
          <a:endParaRPr lang="fr-FR"/>
        </a:p>
      </dgm:t>
    </dgm:pt>
    <dgm:pt modelId="{ED3EF40F-1986-480C-B523-2214205173D6}" type="sibTrans" cxnId="{EFCF4EC4-0BDD-448E-9590-FCE64AC48C79}">
      <dgm:prSet/>
      <dgm:spPr/>
      <dgm:t>
        <a:bodyPr/>
        <a:lstStyle/>
        <a:p>
          <a:endParaRPr lang="fr-FR"/>
        </a:p>
      </dgm:t>
    </dgm:pt>
    <dgm:pt modelId="{804766F1-D307-4BFB-904F-6D9E80254207}">
      <dgm:prSet custT="1"/>
      <dgm:spPr/>
      <dgm:t>
        <a:bodyPr anchor="t"/>
        <a:lstStyle/>
        <a:p>
          <a:pPr marL="0" lvl="0" algn="l" defTabSz="533400">
            <a:lnSpc>
              <a:spcPct val="90000"/>
            </a:lnSpc>
            <a:spcBef>
              <a:spcPct val="0"/>
            </a:spcBef>
            <a:spcAft>
              <a:spcPct val="35000"/>
            </a:spcAft>
            <a:buFont typeface="Arial" panose="020B0604020202020204" pitchFamily="34" charset="0"/>
            <a:buChar char="•"/>
          </a:pPr>
          <a:r>
            <a:rPr lang="fr-FR" sz="1050" b="0" i="0" kern="1200" dirty="0" err="1"/>
            <a:t>avg_product_description_length</a:t>
          </a:r>
          <a:endParaRPr lang="fr-FR" sz="2000" b="0" kern="1200" dirty="0"/>
        </a:p>
      </dgm:t>
    </dgm:pt>
    <dgm:pt modelId="{213EC744-9700-4672-B876-E15E10AD9DD9}" type="parTrans" cxnId="{B52BEA45-F219-4B67-9516-27D9519DF99C}">
      <dgm:prSet/>
      <dgm:spPr/>
      <dgm:t>
        <a:bodyPr/>
        <a:lstStyle/>
        <a:p>
          <a:endParaRPr lang="fr-FR"/>
        </a:p>
      </dgm:t>
    </dgm:pt>
    <dgm:pt modelId="{2FA536B8-6F1F-402C-BB25-7BA64AF914D6}" type="sibTrans" cxnId="{B52BEA45-F219-4B67-9516-27D9519DF99C}">
      <dgm:prSet/>
      <dgm:spPr/>
      <dgm:t>
        <a:bodyPr/>
        <a:lstStyle/>
        <a:p>
          <a:endParaRPr lang="fr-FR"/>
        </a:p>
      </dgm:t>
    </dgm:pt>
    <dgm:pt modelId="{1F08A118-F2B7-4B12-9C67-FC071CBD50AF}">
      <dgm:prSet custT="1"/>
      <dgm:spPr/>
      <dgm:t>
        <a:bodyPr anchor="t"/>
        <a:lstStyle/>
        <a:p>
          <a:pPr marL="0" lvl="0" algn="l" defTabSz="533400">
            <a:lnSpc>
              <a:spcPct val="90000"/>
            </a:lnSpc>
            <a:spcBef>
              <a:spcPct val="0"/>
            </a:spcBef>
            <a:spcAft>
              <a:spcPct val="35000"/>
            </a:spcAft>
            <a:buFont typeface="Arial" panose="020B0604020202020204" pitchFamily="34" charset="0"/>
            <a:buChar char="•"/>
          </a:pPr>
          <a:r>
            <a:rPr lang="fr-FR" sz="1050" b="0" kern="1200" dirty="0"/>
            <a:t>Les catégories « produits »</a:t>
          </a:r>
        </a:p>
        <a:p>
          <a:pPr marL="0" lvl="0" algn="l" defTabSz="533400">
            <a:lnSpc>
              <a:spcPct val="90000"/>
            </a:lnSpc>
            <a:spcBef>
              <a:spcPct val="0"/>
            </a:spcBef>
            <a:spcAft>
              <a:spcPct val="35000"/>
            </a:spcAft>
            <a:buNone/>
          </a:pPr>
          <a:endParaRPr lang="fr-FR" sz="1400" b="1" kern="1200" dirty="0"/>
        </a:p>
        <a:p>
          <a:pPr marL="0" lvl="0" algn="l" defTabSz="533400">
            <a:lnSpc>
              <a:spcPct val="90000"/>
            </a:lnSpc>
            <a:spcBef>
              <a:spcPct val="0"/>
            </a:spcBef>
            <a:spcAft>
              <a:spcPct val="35000"/>
            </a:spcAft>
            <a:buNone/>
          </a:pPr>
          <a:endParaRPr lang="fr-FR" sz="2800" kern="1200" dirty="0"/>
        </a:p>
      </dgm:t>
    </dgm:pt>
    <dgm:pt modelId="{12922C8C-26CB-4E5A-A6C3-0095A9138A3F}" type="parTrans" cxnId="{E9263343-EF5F-4AF9-BD79-2024CE2CD3F8}">
      <dgm:prSet/>
      <dgm:spPr/>
      <dgm:t>
        <a:bodyPr/>
        <a:lstStyle/>
        <a:p>
          <a:endParaRPr lang="fr-FR"/>
        </a:p>
      </dgm:t>
    </dgm:pt>
    <dgm:pt modelId="{C4499341-EBD9-45B2-AD91-FEF73C4E07B8}" type="sibTrans" cxnId="{E9263343-EF5F-4AF9-BD79-2024CE2CD3F8}">
      <dgm:prSet/>
      <dgm:spPr/>
      <dgm:t>
        <a:bodyPr/>
        <a:lstStyle/>
        <a:p>
          <a:endParaRPr lang="fr-FR"/>
        </a:p>
      </dgm:t>
    </dgm:pt>
    <dgm:pt modelId="{D6408CC6-C667-4781-BBA2-B829F6E14AD1}" type="pres">
      <dgm:prSet presAssocID="{04402B6D-A393-4B06-84AE-8744B246C352}" presName="Name0" presStyleCnt="0">
        <dgm:presLayoutVars>
          <dgm:dir/>
          <dgm:resizeHandles val="exact"/>
        </dgm:presLayoutVars>
      </dgm:prSet>
      <dgm:spPr/>
    </dgm:pt>
    <dgm:pt modelId="{085455B3-9DAD-47DA-AF66-54B2108059D5}" type="pres">
      <dgm:prSet presAssocID="{92155BD4-E52C-40C5-B943-0824490C48AF}" presName="node" presStyleLbl="node1" presStyleIdx="0" presStyleCnt="6">
        <dgm:presLayoutVars>
          <dgm:bulletEnabled val="1"/>
        </dgm:presLayoutVars>
      </dgm:prSet>
      <dgm:spPr/>
    </dgm:pt>
    <dgm:pt modelId="{90C0C460-5FF8-4019-ADB0-7982F7E54B55}" type="pres">
      <dgm:prSet presAssocID="{20E3ED5C-9301-4A33-8954-02E5C5F9B7A9}" presName="sibTrans" presStyleCnt="0"/>
      <dgm:spPr/>
    </dgm:pt>
    <dgm:pt modelId="{F2A9C898-2CA4-4176-9CAD-87E78E4FF59D}" type="pres">
      <dgm:prSet presAssocID="{616312CB-2E4A-4525-8885-B8BD9374E620}" presName="node" presStyleLbl="node1" presStyleIdx="1" presStyleCnt="6">
        <dgm:presLayoutVars>
          <dgm:bulletEnabled val="1"/>
        </dgm:presLayoutVars>
      </dgm:prSet>
      <dgm:spPr/>
    </dgm:pt>
    <dgm:pt modelId="{277D8A85-B041-4D50-8457-A8328E614CCB}" type="pres">
      <dgm:prSet presAssocID="{6C231604-F98D-4076-A73F-E1D069031B3F}" presName="sibTrans" presStyleCnt="0"/>
      <dgm:spPr/>
    </dgm:pt>
    <dgm:pt modelId="{7E56D524-29BF-452F-B0F4-25E2277963AA}" type="pres">
      <dgm:prSet presAssocID="{5B1681D9-42C7-46D3-8A4F-6AA11A258B29}" presName="node" presStyleLbl="node1" presStyleIdx="2" presStyleCnt="6">
        <dgm:presLayoutVars>
          <dgm:bulletEnabled val="1"/>
        </dgm:presLayoutVars>
      </dgm:prSet>
      <dgm:spPr/>
    </dgm:pt>
    <dgm:pt modelId="{6CBB1ADE-2FB7-49D8-98C2-CF4A9481D398}" type="pres">
      <dgm:prSet presAssocID="{4E68A419-97B2-40B0-8129-12F3E57637BE}" presName="sibTrans" presStyleCnt="0"/>
      <dgm:spPr/>
    </dgm:pt>
    <dgm:pt modelId="{910810B9-1316-4B06-A67E-D8A73A7C7F51}" type="pres">
      <dgm:prSet presAssocID="{2450DE6D-A8BA-46D9-BB04-F869E38FE4D8}" presName="node" presStyleLbl="node1" presStyleIdx="3" presStyleCnt="6" custLinFactNeighborX="10229">
        <dgm:presLayoutVars>
          <dgm:bulletEnabled val="1"/>
        </dgm:presLayoutVars>
      </dgm:prSet>
      <dgm:spPr/>
    </dgm:pt>
    <dgm:pt modelId="{60E5BAEE-A4E4-4B1B-BAA5-2CB86944BE0B}" type="pres">
      <dgm:prSet presAssocID="{EA1DB33D-013E-49A9-B8C3-D5F547D5AFD9}" presName="sibTrans" presStyleCnt="0"/>
      <dgm:spPr/>
    </dgm:pt>
    <dgm:pt modelId="{FF8414EB-854F-45CA-820A-3DFE6866CDA4}" type="pres">
      <dgm:prSet presAssocID="{43E517F1-6C31-4678-9830-08647B9D9B68}" presName="node" presStyleLbl="node1" presStyleIdx="4" presStyleCnt="6">
        <dgm:presLayoutVars>
          <dgm:bulletEnabled val="1"/>
        </dgm:presLayoutVars>
      </dgm:prSet>
      <dgm:spPr/>
    </dgm:pt>
    <dgm:pt modelId="{3D17077B-9D3C-4DBB-9BDD-0FF07230D27D}" type="pres">
      <dgm:prSet presAssocID="{81976181-28D5-4D52-9CDC-3DB3CD68CDEE}" presName="sibTrans" presStyleCnt="0"/>
      <dgm:spPr/>
    </dgm:pt>
    <dgm:pt modelId="{89E2DC0F-69C8-42DD-94E8-8666FFB2C047}" type="pres">
      <dgm:prSet presAssocID="{F0C99D26-B931-49EF-807F-C74013B3BF86}" presName="node" presStyleLbl="node1" presStyleIdx="5" presStyleCnt="6">
        <dgm:presLayoutVars>
          <dgm:bulletEnabled val="1"/>
        </dgm:presLayoutVars>
      </dgm:prSet>
      <dgm:spPr/>
    </dgm:pt>
  </dgm:ptLst>
  <dgm:cxnLst>
    <dgm:cxn modelId="{C5216203-594A-4EEE-948E-EA5CF838E045}" srcId="{92155BD4-E52C-40C5-B943-0824490C48AF}" destId="{F9021342-1BB7-4BA4-A61E-A959523B3EF0}" srcOrd="7" destOrd="0" parTransId="{D41C0D81-CBE8-480F-9EC4-12F7BEE41CBC}" sibTransId="{14BD1EDB-81CB-4B92-AC50-2043D190D16C}"/>
    <dgm:cxn modelId="{9A7B2904-1A94-49A8-AA90-B5CED322BDC6}" type="presOf" srcId="{4D7FE5E0-EFB3-458A-AB2D-C4AFA808145E}" destId="{910810B9-1316-4B06-A67E-D8A73A7C7F51}" srcOrd="0" destOrd="2" presId="urn:microsoft.com/office/officeart/2005/8/layout/hList6"/>
    <dgm:cxn modelId="{5C6E5606-BEAE-4DAF-9A9B-7034B082C197}" srcId="{F0C99D26-B931-49EF-807F-C74013B3BF86}" destId="{DDFC67E2-A78F-40D9-8541-6A5EFE573E52}" srcOrd="0" destOrd="0" parTransId="{9A0AE75A-16FD-411E-A8E7-83CAA052527D}" sibTransId="{BE8B7B48-8776-4B72-BEB0-8AFDFB6A0A97}"/>
    <dgm:cxn modelId="{FAA1EA08-99AA-44D6-A09E-713784C0B598}" srcId="{616312CB-2E4A-4525-8885-B8BD9374E620}" destId="{F0BD3451-97D8-464E-B53A-3ED2B7ABCADD}" srcOrd="0" destOrd="0" parTransId="{C4E585A4-98CD-411B-84C2-CA8C5628925C}" sibTransId="{73B1B527-D803-46D7-817C-146F992C2691}"/>
    <dgm:cxn modelId="{B3F8B609-33F3-4ADE-A63C-616771605606}" srcId="{92155BD4-E52C-40C5-B943-0824490C48AF}" destId="{BF80BD93-546C-45ED-A7F9-D4854C90642F}" srcOrd="0" destOrd="0" parTransId="{15FBE590-ACAD-4067-AD6D-7447EB37FAE0}" sibTransId="{CD4B3F4A-54ED-4AC6-93DC-17B8559B985C}"/>
    <dgm:cxn modelId="{599E110D-2A49-4A1B-BBE0-1350A775F1B4}" srcId="{2450DE6D-A8BA-46D9-BB04-F869E38FE4D8}" destId="{B4118E80-A2FB-4DF1-A7F5-F2ED27A51447}" srcOrd="3" destOrd="0" parTransId="{C828BAAE-0734-4DDE-AE8B-7B42F723BAC5}" sibTransId="{E49FCE97-0F58-4D20-8E1D-5C3B821A3864}"/>
    <dgm:cxn modelId="{C34F120E-4F27-4F87-90EC-570CCC4C5D98}" type="presOf" srcId="{645B0F8C-F33B-4EFE-8156-1AFB8B134DAC}" destId="{F2A9C898-2CA4-4176-9CAD-87E78E4FF59D}" srcOrd="0" destOrd="4" presId="urn:microsoft.com/office/officeart/2005/8/layout/hList6"/>
    <dgm:cxn modelId="{3E2A870E-5AC0-48A1-A711-2E5B3537F6D2}" type="presOf" srcId="{B30084E6-770F-4906-ABB4-C9E312B4DC1E}" destId="{085455B3-9DAD-47DA-AF66-54B2108059D5}" srcOrd="0" destOrd="4" presId="urn:microsoft.com/office/officeart/2005/8/layout/hList6"/>
    <dgm:cxn modelId="{873D7B11-629E-4D77-8CB6-65FCA0FFADCD}" type="presOf" srcId="{098D85A2-9439-4014-B4DC-BF54706521CC}" destId="{F2A9C898-2CA4-4176-9CAD-87E78E4FF59D}" srcOrd="0" destOrd="2" presId="urn:microsoft.com/office/officeart/2005/8/layout/hList6"/>
    <dgm:cxn modelId="{0CC14513-B7F5-43EF-86D6-A1E35F07766D}" srcId="{04402B6D-A393-4B06-84AE-8744B246C352}" destId="{5B1681D9-42C7-46D3-8A4F-6AA11A258B29}" srcOrd="2" destOrd="0" parTransId="{E88AF9C7-7DE5-4D82-B77C-81A58C2AA00E}" sibTransId="{4E68A419-97B2-40B0-8129-12F3E57637BE}"/>
    <dgm:cxn modelId="{E60C9B13-44B0-4392-A1EA-682A1C910083}" type="presOf" srcId="{65A9C8DB-C0AA-46CA-837F-0EC707DB3102}" destId="{FF8414EB-854F-45CA-820A-3DFE6866CDA4}" srcOrd="0" destOrd="3" presId="urn:microsoft.com/office/officeart/2005/8/layout/hList6"/>
    <dgm:cxn modelId="{8A139314-C1A4-486C-AD8E-5B4C760028C9}" type="presOf" srcId="{804766F1-D307-4BFB-904F-6D9E80254207}" destId="{89E2DC0F-69C8-42DD-94E8-8666FFB2C047}" srcOrd="0" destOrd="3" presId="urn:microsoft.com/office/officeart/2005/8/layout/hList6"/>
    <dgm:cxn modelId="{56718C19-3420-4F06-88EE-BB09EBDE332E}" type="presOf" srcId="{AF4E5ACA-375F-4F97-B413-6205B6CE0BA6}" destId="{085455B3-9DAD-47DA-AF66-54B2108059D5}" srcOrd="0" destOrd="6" presId="urn:microsoft.com/office/officeart/2005/8/layout/hList6"/>
    <dgm:cxn modelId="{6E12301C-1349-4F3C-A3A4-F167E36DE663}" type="presOf" srcId="{DDFC67E2-A78F-40D9-8541-6A5EFE573E52}" destId="{89E2DC0F-69C8-42DD-94E8-8666FFB2C047}" srcOrd="0" destOrd="1" presId="urn:microsoft.com/office/officeart/2005/8/layout/hList6"/>
    <dgm:cxn modelId="{3876D421-19A6-4A9F-AD20-066E7ACC529F}" type="presOf" srcId="{1F08A118-F2B7-4B12-9C67-FC071CBD50AF}" destId="{89E2DC0F-69C8-42DD-94E8-8666FFB2C047}" srcOrd="0" destOrd="4" presId="urn:microsoft.com/office/officeart/2005/8/layout/hList6"/>
    <dgm:cxn modelId="{8FEA1922-9C14-4D46-A2CC-D8F6CA526FAA}" type="presOf" srcId="{5B2E27FD-4BF4-4BBD-8503-64EEF3B2F44E}" destId="{085455B3-9DAD-47DA-AF66-54B2108059D5}" srcOrd="0" destOrd="9" presId="urn:microsoft.com/office/officeart/2005/8/layout/hList6"/>
    <dgm:cxn modelId="{54ECDF22-B9AE-4542-9EE1-B46B4157B3A1}" srcId="{43E517F1-6C31-4678-9830-08647B9D9B68}" destId="{0D04B512-4E11-44DA-A133-FFFCFD2BCD5E}" srcOrd="1" destOrd="0" parTransId="{0BA08929-C1B3-47DD-A948-61EF81A26430}" sibTransId="{7D9571C3-F0F2-4118-BDB5-CD71DD80805F}"/>
    <dgm:cxn modelId="{B945DE24-AE7C-4E4C-B3A7-A01331D5D776}" type="presOf" srcId="{A871893F-8B10-49F0-A7D0-656CC93CBE83}" destId="{085455B3-9DAD-47DA-AF66-54B2108059D5}" srcOrd="0" destOrd="13" presId="urn:microsoft.com/office/officeart/2005/8/layout/hList6"/>
    <dgm:cxn modelId="{6904B12A-9515-4E61-9DC3-ADD7E0135067}" srcId="{92155BD4-E52C-40C5-B943-0824490C48AF}" destId="{F5B4FA49-CBF1-461D-857B-7568AF551ACC}" srcOrd="10" destOrd="0" parTransId="{68CAFB17-8723-4E2A-BBEA-8CCF27EA0413}" sibTransId="{EA2A43CD-6DB4-460E-BD46-A3AFADA8F6D3}"/>
    <dgm:cxn modelId="{7D3D6D2C-D681-4F72-BC4C-2A879FC80DF3}" type="presOf" srcId="{0D04B512-4E11-44DA-A133-FFFCFD2BCD5E}" destId="{FF8414EB-854F-45CA-820A-3DFE6866CDA4}" srcOrd="0" destOrd="2" presId="urn:microsoft.com/office/officeart/2005/8/layout/hList6"/>
    <dgm:cxn modelId="{B5B1542D-E540-44A9-9C83-CDCE27D1CEE6}" type="presOf" srcId="{F5B4FA49-CBF1-461D-857B-7568AF551ACC}" destId="{085455B3-9DAD-47DA-AF66-54B2108059D5}" srcOrd="0" destOrd="11" presId="urn:microsoft.com/office/officeart/2005/8/layout/hList6"/>
    <dgm:cxn modelId="{D3CD972D-76FE-497F-B4A5-407CD9582815}" type="presOf" srcId="{43E517F1-6C31-4678-9830-08647B9D9B68}" destId="{FF8414EB-854F-45CA-820A-3DFE6866CDA4}" srcOrd="0" destOrd="0" presId="urn:microsoft.com/office/officeart/2005/8/layout/hList6"/>
    <dgm:cxn modelId="{20065032-164C-4FE8-926A-940382C59E96}" srcId="{5B1681D9-42C7-46D3-8A4F-6AA11A258B29}" destId="{A9532F25-0908-4FA9-B575-1D59F99033CC}" srcOrd="6" destOrd="0" parTransId="{A99D76FD-D5CF-4EA0-B46D-2BBD26C51AB6}" sibTransId="{1DEA0369-1084-4349-A12B-EE7FC068829F}"/>
    <dgm:cxn modelId="{0F74B134-E794-41E8-A205-D4D5F77CA10F}" type="presOf" srcId="{B4118E80-A2FB-4DF1-A7F5-F2ED27A51447}" destId="{910810B9-1316-4B06-A67E-D8A73A7C7F51}" srcOrd="0" destOrd="4" presId="urn:microsoft.com/office/officeart/2005/8/layout/hList6"/>
    <dgm:cxn modelId="{4AE1F334-2620-4915-A751-5C7FF601EB58}" srcId="{92155BD4-E52C-40C5-B943-0824490C48AF}" destId="{F3EA6826-4646-421D-8E67-AEB2431CA9D0}" srcOrd="1" destOrd="0" parTransId="{85A27BEB-D266-45F7-A908-E7C4342DDC53}" sibTransId="{D0C59BE6-5444-4689-BAA1-8D26A1ABC6D6}"/>
    <dgm:cxn modelId="{7F8E5939-9A8D-47F2-B846-4A681C426D15}" type="presOf" srcId="{2450DE6D-A8BA-46D9-BB04-F869E38FE4D8}" destId="{910810B9-1316-4B06-A67E-D8A73A7C7F51}" srcOrd="0" destOrd="0" presId="urn:microsoft.com/office/officeart/2005/8/layout/hList6"/>
    <dgm:cxn modelId="{72F4D439-158A-40E5-92A5-994BF2DD703E}" type="presOf" srcId="{E642A056-5E42-4016-A2E3-77B0B2CBA70B}" destId="{7E56D524-29BF-452F-B0F4-25E2277963AA}" srcOrd="0" destOrd="4" presId="urn:microsoft.com/office/officeart/2005/8/layout/hList6"/>
    <dgm:cxn modelId="{56D3323C-1FF8-4AF9-ABC3-6613530300DE}" srcId="{92155BD4-E52C-40C5-B943-0824490C48AF}" destId="{5B2E27FD-4BF4-4BBD-8503-64EEF3B2F44E}" srcOrd="8" destOrd="0" parTransId="{F9CC33F3-CE6F-48A1-AC0A-D44FCABCE767}" sibTransId="{C40954B5-AAFA-4A59-B49D-778BC39A4CB1}"/>
    <dgm:cxn modelId="{B8F15E3E-F77B-49FC-B362-B2ABBAD79152}" srcId="{616312CB-2E4A-4525-8885-B8BD9374E620}" destId="{A5AB6C2D-CE48-4DC3-949E-ECF3C43F8A99}" srcOrd="4" destOrd="0" parTransId="{294D1895-A14D-4DFD-AB65-826E3758CEA3}" sibTransId="{946BF033-886E-40F6-A951-425BAE4ADA3C}"/>
    <dgm:cxn modelId="{78F8D53E-68EE-4131-9066-88C3DEB00809}" srcId="{616312CB-2E4A-4525-8885-B8BD9374E620}" destId="{098D85A2-9439-4014-B4DC-BF54706521CC}" srcOrd="1" destOrd="0" parTransId="{058A76D0-9B24-444E-892B-596D71F24F49}" sibTransId="{27A5C977-1372-4F0A-A0C4-218762ED12C0}"/>
    <dgm:cxn modelId="{8BEED15B-4C8C-45E0-9371-0A30A1BFED93}" srcId="{616312CB-2E4A-4525-8885-B8BD9374E620}" destId="{6C5778ED-9F58-45D9-9BAA-C34355CC743A}" srcOrd="2" destOrd="0" parTransId="{716FCF30-FA62-4192-8210-B3768714E933}" sibTransId="{29C4CBEA-7A93-4277-A8B2-2F2FBDFFEB99}"/>
    <dgm:cxn modelId="{E9263343-EF5F-4AF9-BD79-2024CE2CD3F8}" srcId="{F0C99D26-B931-49EF-807F-C74013B3BF86}" destId="{1F08A118-F2B7-4B12-9C67-FC071CBD50AF}" srcOrd="3" destOrd="0" parTransId="{12922C8C-26CB-4E5A-A6C3-0095A9138A3F}" sibTransId="{C4499341-EBD9-45B2-AD91-FEF73C4E07B8}"/>
    <dgm:cxn modelId="{B52BEA45-F219-4B67-9516-27D9519DF99C}" srcId="{F0C99D26-B931-49EF-807F-C74013B3BF86}" destId="{804766F1-D307-4BFB-904F-6D9E80254207}" srcOrd="2" destOrd="0" parTransId="{213EC744-9700-4672-B876-E15E10AD9DD9}" sibTransId="{2FA536B8-6F1F-402C-BB25-7BA64AF914D6}"/>
    <dgm:cxn modelId="{312F9D46-862D-4DD4-A726-8BF9BD650637}" type="presOf" srcId="{04402B6D-A393-4B06-84AE-8744B246C352}" destId="{D6408CC6-C667-4781-BBA2-B829F6E14AD1}" srcOrd="0" destOrd="0" presId="urn:microsoft.com/office/officeart/2005/8/layout/hList6"/>
    <dgm:cxn modelId="{44285269-76B5-4BEE-8E22-522C23BC2448}" srcId="{43E517F1-6C31-4678-9830-08647B9D9B68}" destId="{65A9C8DB-C0AA-46CA-837F-0EC707DB3102}" srcOrd="2" destOrd="0" parTransId="{FA887783-53D7-4F2B-85F4-727CE235DA63}" sibTransId="{5DB89FB4-3BCB-448B-9812-EEE4D41F5D01}"/>
    <dgm:cxn modelId="{DDCA3D4D-1B10-425C-95A6-7EF3E1AD47B1}" srcId="{92155BD4-E52C-40C5-B943-0824490C48AF}" destId="{AF4E5ACA-375F-4F97-B413-6205B6CE0BA6}" srcOrd="5" destOrd="0" parTransId="{79596E34-BC4C-415E-9550-DD3BAFBED87A}" sibTransId="{A57151A2-3977-4A56-9AE5-5B1EC4265304}"/>
    <dgm:cxn modelId="{CDE7FC6D-6BCA-410E-AA6F-2B528282D201}" srcId="{04402B6D-A393-4B06-84AE-8744B246C352}" destId="{43E517F1-6C31-4678-9830-08647B9D9B68}" srcOrd="4" destOrd="0" parTransId="{4588440B-5AB1-475E-8B6E-80E4C05A7FB6}" sibTransId="{81976181-28D5-4D52-9CDC-3DB3CD68CDEE}"/>
    <dgm:cxn modelId="{7A637472-DE18-4085-8881-FC6D95A30852}" type="presOf" srcId="{FD89405B-26B3-4C2E-8F79-FEC891380A79}" destId="{910810B9-1316-4B06-A67E-D8A73A7C7F51}" srcOrd="0" destOrd="3" presId="urn:microsoft.com/office/officeart/2005/8/layout/hList6"/>
    <dgm:cxn modelId="{E8ADAB55-6628-481E-A54C-8560D0E4C54F}" srcId="{92155BD4-E52C-40C5-B943-0824490C48AF}" destId="{90FFBD4A-0EA1-4F46-B2BF-1502304AF64F}" srcOrd="4" destOrd="0" parTransId="{B3524E47-8DE2-4978-9007-DC20A23ED376}" sibTransId="{9F257CE3-C997-49FA-9786-D86020C833E9}"/>
    <dgm:cxn modelId="{E4ACDC76-2AE7-45AF-9583-0F2768CDFD7D}" type="presOf" srcId="{A5AB6C2D-CE48-4DC3-949E-ECF3C43F8A99}" destId="{F2A9C898-2CA4-4176-9CAD-87E78E4FF59D}" srcOrd="0" destOrd="5" presId="urn:microsoft.com/office/officeart/2005/8/layout/hList6"/>
    <dgm:cxn modelId="{F04FC377-DCB1-4CA1-BF0B-ADA700FD072C}" srcId="{43E517F1-6C31-4678-9830-08647B9D9B68}" destId="{36F312CE-D9DC-457A-BD64-5C55B8E4295A}" srcOrd="3" destOrd="0" parTransId="{3399F24B-7D38-489F-8F72-EE5C567E68BC}" sibTransId="{2E5967C7-0D3C-4E3A-B396-DD85C1DFB18B}"/>
    <dgm:cxn modelId="{B9EBD777-AE2F-4B33-852C-764AB3AB4D0F}" type="presOf" srcId="{5B1681D9-42C7-46D3-8A4F-6AA11A258B29}" destId="{7E56D524-29BF-452F-B0F4-25E2277963AA}" srcOrd="0" destOrd="0" presId="urn:microsoft.com/office/officeart/2005/8/layout/hList6"/>
    <dgm:cxn modelId="{C9471C78-B1D2-4D64-929B-771C7D69C8C1}" type="presOf" srcId="{A9532F25-0908-4FA9-B575-1D59F99033CC}" destId="{7E56D524-29BF-452F-B0F4-25E2277963AA}" srcOrd="0" destOrd="7" presId="urn:microsoft.com/office/officeart/2005/8/layout/hList6"/>
    <dgm:cxn modelId="{BADEF878-7EAD-4EE7-86FE-69FD5B387830}" type="presOf" srcId="{CB803186-91BC-4983-9392-76F6519269FF}" destId="{7E56D524-29BF-452F-B0F4-25E2277963AA}" srcOrd="0" destOrd="2" presId="urn:microsoft.com/office/officeart/2005/8/layout/hList6"/>
    <dgm:cxn modelId="{7C32437A-FA92-4968-B50E-7F6BADFA1A36}" type="presOf" srcId="{457044FC-650E-453A-9379-9DE0E7DA4387}" destId="{910810B9-1316-4B06-A67E-D8A73A7C7F51}" srcOrd="0" destOrd="1" presId="urn:microsoft.com/office/officeart/2005/8/layout/hList6"/>
    <dgm:cxn modelId="{AAB1E65A-0E6E-4028-8A6A-746EE88D2137}" type="presOf" srcId="{B382652D-711B-4C0B-AD00-4C58A2AF45A7}" destId="{085455B3-9DAD-47DA-AF66-54B2108059D5}" srcOrd="0" destOrd="12" presId="urn:microsoft.com/office/officeart/2005/8/layout/hList6"/>
    <dgm:cxn modelId="{0A63397B-B527-4B3C-9E6E-AB0A1A44057B}" srcId="{04402B6D-A393-4B06-84AE-8744B246C352}" destId="{2450DE6D-A8BA-46D9-BB04-F869E38FE4D8}" srcOrd="3" destOrd="0" parTransId="{82A7F28E-B62A-4D13-9CDD-68346C81861D}" sibTransId="{EA1DB33D-013E-49A9-B8C3-D5F547D5AFD9}"/>
    <dgm:cxn modelId="{2B947A7F-4B87-4B43-AA12-0B19DC154C6B}" type="presOf" srcId="{E29B4E39-0C42-40F5-A4F4-D1C8BD4E4CE7}" destId="{085455B3-9DAD-47DA-AF66-54B2108059D5}" srcOrd="0" destOrd="10" presId="urn:microsoft.com/office/officeart/2005/8/layout/hList6"/>
    <dgm:cxn modelId="{B2854188-C673-4AB9-BEFB-81BE5BFC9151}" srcId="{04402B6D-A393-4B06-84AE-8744B246C352}" destId="{616312CB-2E4A-4525-8885-B8BD9374E620}" srcOrd="1" destOrd="0" parTransId="{14626BAA-89F9-4A14-9461-2D1B3CFB7EDB}" sibTransId="{6C231604-F98D-4076-A73F-E1D069031B3F}"/>
    <dgm:cxn modelId="{EA832D89-C7F2-45BE-B490-2D4E34BE4478}" srcId="{2450DE6D-A8BA-46D9-BB04-F869E38FE4D8}" destId="{FD89405B-26B3-4C2E-8F79-FEC891380A79}" srcOrd="2" destOrd="0" parTransId="{6DEFFF1C-2329-4B17-8DC4-B7B8BBFADCBF}" sibTransId="{14AC1A0B-1792-401A-9776-76B6B6A34FA6}"/>
    <dgm:cxn modelId="{A19E9889-9F3E-420A-89DC-C13C597E5340}" type="presOf" srcId="{616312CB-2E4A-4525-8885-B8BD9374E620}" destId="{F2A9C898-2CA4-4176-9CAD-87E78E4FF59D}" srcOrd="0" destOrd="0" presId="urn:microsoft.com/office/officeart/2005/8/layout/hList6"/>
    <dgm:cxn modelId="{F710818C-EEDB-40C0-B3C7-BB082682039E}" type="presOf" srcId="{BF80BD93-546C-45ED-A7F9-D4854C90642F}" destId="{085455B3-9DAD-47DA-AF66-54B2108059D5}" srcOrd="0" destOrd="1" presId="urn:microsoft.com/office/officeart/2005/8/layout/hList6"/>
    <dgm:cxn modelId="{27928194-0F50-4118-A109-E949139B504D}" type="presOf" srcId="{6C5778ED-9F58-45D9-9BAA-C34355CC743A}" destId="{F2A9C898-2CA4-4176-9CAD-87E78E4FF59D}" srcOrd="0" destOrd="3" presId="urn:microsoft.com/office/officeart/2005/8/layout/hList6"/>
    <dgm:cxn modelId="{4CED7698-2EC0-4C95-9CAC-C430DD9ADB70}" srcId="{5B1681D9-42C7-46D3-8A4F-6AA11A258B29}" destId="{042F5F01-DFCF-437D-A31B-AFE6AF3AB4FF}" srcOrd="5" destOrd="0" parTransId="{836D1D47-859F-4A2A-9FE0-0FCE11FB5FFD}" sibTransId="{4CEE12DE-6614-4D5C-9B49-C31C89613DE0}"/>
    <dgm:cxn modelId="{9AB9CA98-9217-43CC-88AD-F38C7A17D0D2}" type="presOf" srcId="{042F5F01-DFCF-437D-A31B-AFE6AF3AB4FF}" destId="{7E56D524-29BF-452F-B0F4-25E2277963AA}" srcOrd="0" destOrd="6" presId="urn:microsoft.com/office/officeart/2005/8/layout/hList6"/>
    <dgm:cxn modelId="{874B009F-83E5-4942-A355-34902DCD17FF}" type="presOf" srcId="{90FFBD4A-0EA1-4F46-B2BF-1502304AF64F}" destId="{085455B3-9DAD-47DA-AF66-54B2108059D5}" srcOrd="0" destOrd="5" presId="urn:microsoft.com/office/officeart/2005/8/layout/hList6"/>
    <dgm:cxn modelId="{05FF1CA8-5B90-4671-80E2-D42819EC81C3}" srcId="{5B1681D9-42C7-46D3-8A4F-6AA11A258B29}" destId="{A8EA1C2C-E7B1-4AB7-AA6D-4400CD923A8C}" srcOrd="2" destOrd="0" parTransId="{C6AE9B5D-D58F-42BE-85A1-0690D58D2026}" sibTransId="{DC3544A3-A8AB-4209-B3EF-DDB07507E339}"/>
    <dgm:cxn modelId="{E62D3AA8-6A0F-420F-B383-1BCA1E1A4FD4}" type="presOf" srcId="{168D7CFE-647D-444B-88DF-105DC477AC22}" destId="{89E2DC0F-69C8-42DD-94E8-8666FFB2C047}" srcOrd="0" destOrd="2" presId="urn:microsoft.com/office/officeart/2005/8/layout/hList6"/>
    <dgm:cxn modelId="{7B767EAA-8554-47F7-9799-09B4A5A796E3}" srcId="{616312CB-2E4A-4525-8885-B8BD9374E620}" destId="{645B0F8C-F33B-4EFE-8156-1AFB8B134DAC}" srcOrd="3" destOrd="0" parTransId="{BBDFF10C-00E4-4CD6-B19D-02E4E043BB7C}" sibTransId="{76F61D25-9C49-496A-8DC5-A305D571F0E4}"/>
    <dgm:cxn modelId="{4CA0A9AA-6CC9-4BB7-B2F8-556B32404FA4}" type="presOf" srcId="{F9021342-1BB7-4BA4-A61E-A959523B3EF0}" destId="{085455B3-9DAD-47DA-AF66-54B2108059D5}" srcOrd="0" destOrd="8" presId="urn:microsoft.com/office/officeart/2005/8/layout/hList6"/>
    <dgm:cxn modelId="{B7101AAB-9FC5-41E7-8D83-EBFA9B23FC8A}" srcId="{2450DE6D-A8BA-46D9-BB04-F869E38FE4D8}" destId="{4D7FE5E0-EFB3-458A-AB2D-C4AFA808145E}" srcOrd="1" destOrd="0" parTransId="{9036078E-C524-4018-BAA5-19481A635FAE}" sibTransId="{2354D517-ADED-47CB-A68E-3BE4AB0EADE4}"/>
    <dgm:cxn modelId="{B08D17B0-C2D8-480F-A915-40C5FF7DD1B5}" type="presOf" srcId="{F3EA6826-4646-421D-8E67-AEB2431CA9D0}" destId="{085455B3-9DAD-47DA-AF66-54B2108059D5}" srcOrd="0" destOrd="2" presId="urn:microsoft.com/office/officeart/2005/8/layout/hList6"/>
    <dgm:cxn modelId="{859B3EB2-5D11-44FA-A69B-F837D1B406BC}" srcId="{04402B6D-A393-4B06-84AE-8744B246C352}" destId="{92155BD4-E52C-40C5-B943-0824490C48AF}" srcOrd="0" destOrd="0" parTransId="{2384416B-50BA-4B34-B098-5B316B054B88}" sibTransId="{20E3ED5C-9301-4A33-8954-02E5C5F9B7A9}"/>
    <dgm:cxn modelId="{1A742AC3-87F5-4DD7-8306-D73C55F6CE6A}" srcId="{92155BD4-E52C-40C5-B943-0824490C48AF}" destId="{B30084E6-770F-4906-ABB4-C9E312B4DC1E}" srcOrd="3" destOrd="0" parTransId="{F4B93F0D-5CA4-459B-BF85-21B2DA1FDA0C}" sibTransId="{F14CDB55-1D97-4403-9DB1-B1884E2775E5}"/>
    <dgm:cxn modelId="{EFCF4EC4-0BDD-448E-9590-FCE64AC48C79}" srcId="{F0C99D26-B931-49EF-807F-C74013B3BF86}" destId="{168D7CFE-647D-444B-88DF-105DC477AC22}" srcOrd="1" destOrd="0" parTransId="{7CD091F4-D5D9-4E9A-A8E9-569DA9D72EC7}" sibTransId="{ED3EF40F-1986-480C-B523-2214205173D6}"/>
    <dgm:cxn modelId="{53FECCC7-AD9D-4431-9344-92FEDA4CB43D}" srcId="{43E517F1-6C31-4678-9830-08647B9D9B68}" destId="{F7223864-AAAB-4FD0-BB2C-063A17599FE6}" srcOrd="0" destOrd="0" parTransId="{98289A7F-782F-4670-A878-618865726F84}" sibTransId="{8E0E04EA-FCF4-4840-AE2D-002A1145D318}"/>
    <dgm:cxn modelId="{6B2E43C9-F631-4C70-A792-AB492EB531CE}" type="presOf" srcId="{F7223864-AAAB-4FD0-BB2C-063A17599FE6}" destId="{FF8414EB-854F-45CA-820A-3DFE6866CDA4}" srcOrd="0" destOrd="1" presId="urn:microsoft.com/office/officeart/2005/8/layout/hList6"/>
    <dgm:cxn modelId="{530645C9-7DB1-450E-AC81-09ED953B650F}" srcId="{92155BD4-E52C-40C5-B943-0824490C48AF}" destId="{F8F49A1E-25B3-4159-8A9D-5374412C0FDC}" srcOrd="6" destOrd="0" parTransId="{BE727E4B-7251-41CB-9674-588959842A81}" sibTransId="{416A06BE-EB70-4535-B7C9-1C87F7D3E122}"/>
    <dgm:cxn modelId="{38F00DCA-5B09-41D3-9ACA-DE130A51319B}" srcId="{04402B6D-A393-4B06-84AE-8744B246C352}" destId="{F0C99D26-B931-49EF-807F-C74013B3BF86}" srcOrd="5" destOrd="0" parTransId="{77788D3B-532D-454D-BB47-D912050F712F}" sibTransId="{60ACB29A-53BA-4EC5-8A87-4AECAE925BAE}"/>
    <dgm:cxn modelId="{89D235CB-DC9A-4F45-995C-002CBCB2D99B}" type="presOf" srcId="{92155BD4-E52C-40C5-B943-0824490C48AF}" destId="{085455B3-9DAD-47DA-AF66-54B2108059D5}" srcOrd="0" destOrd="0" presId="urn:microsoft.com/office/officeart/2005/8/layout/hList6"/>
    <dgm:cxn modelId="{D7DB3AD3-12C6-4605-929E-0921A5FAE801}" srcId="{92155BD4-E52C-40C5-B943-0824490C48AF}" destId="{B382652D-711B-4C0B-AD00-4C58A2AF45A7}" srcOrd="11" destOrd="0" parTransId="{6500409F-678F-4509-8F98-F6383107A248}" sibTransId="{06A98F73-6F1A-488A-A751-3C7BD9BFCD89}"/>
    <dgm:cxn modelId="{63CC58D3-0A04-4ABD-9E5E-360B234366C5}" srcId="{2450DE6D-A8BA-46D9-BB04-F869E38FE4D8}" destId="{457044FC-650E-453A-9379-9DE0E7DA4387}" srcOrd="0" destOrd="0" parTransId="{310DCF33-D46A-4F93-B598-0DCA05978965}" sibTransId="{F441DA39-836C-4ECF-86D3-4FCB5DA4006C}"/>
    <dgm:cxn modelId="{1EAA17D5-B119-4692-B2C6-AE092BC68EB8}" srcId="{5B1681D9-42C7-46D3-8A4F-6AA11A258B29}" destId="{E642A056-5E42-4016-A2E3-77B0B2CBA70B}" srcOrd="3" destOrd="0" parTransId="{31A7D81D-9775-4F7F-8F9C-CA915318EA06}" sibTransId="{49D11B28-2DA9-4E0D-A26E-648D1069C4D4}"/>
    <dgm:cxn modelId="{83E453D8-AC36-462C-AD10-DB3A4EE93041}" srcId="{92155BD4-E52C-40C5-B943-0824490C48AF}" destId="{A871893F-8B10-49F0-A7D0-656CC93CBE83}" srcOrd="12" destOrd="0" parTransId="{EA7775FA-0BF6-4E7E-A7C3-423E84C76E21}" sibTransId="{A416D511-5120-495B-BB36-4948D4972739}"/>
    <dgm:cxn modelId="{D8FF3ADA-543E-4D97-872F-B460ABFBD451}" type="presOf" srcId="{F8F49A1E-25B3-4159-8A9D-5374412C0FDC}" destId="{085455B3-9DAD-47DA-AF66-54B2108059D5}" srcOrd="0" destOrd="7" presId="urn:microsoft.com/office/officeart/2005/8/layout/hList6"/>
    <dgm:cxn modelId="{AA2E7FDC-D405-40AE-99B6-C371C97BAB7F}" srcId="{92155BD4-E52C-40C5-B943-0824490C48AF}" destId="{E29B4E39-0C42-40F5-A4F4-D1C8BD4E4CE7}" srcOrd="9" destOrd="0" parTransId="{49505AD6-F549-4D06-B439-DA43694C9586}" sibTransId="{EC96B053-9264-4E88-8ED3-23AE4C5603FE}"/>
    <dgm:cxn modelId="{3F7CAFDF-BAA0-4BD8-B3D4-B7EC6EEED34B}" type="presOf" srcId="{F0BD3451-97D8-464E-B53A-3ED2B7ABCADD}" destId="{F2A9C898-2CA4-4176-9CAD-87E78E4FF59D}" srcOrd="0" destOrd="1" presId="urn:microsoft.com/office/officeart/2005/8/layout/hList6"/>
    <dgm:cxn modelId="{ABC9B3E8-00A0-4E90-8FDB-5786831BB93D}" type="presOf" srcId="{F0C99D26-B931-49EF-807F-C74013B3BF86}" destId="{89E2DC0F-69C8-42DD-94E8-8666FFB2C047}" srcOrd="0" destOrd="0" presId="urn:microsoft.com/office/officeart/2005/8/layout/hList6"/>
    <dgm:cxn modelId="{C7E7FCE8-01AD-42D8-AFA8-754C011BA6BB}" srcId="{5B1681D9-42C7-46D3-8A4F-6AA11A258B29}" destId="{CB803186-91BC-4983-9392-76F6519269FF}" srcOrd="1" destOrd="0" parTransId="{7E810266-3039-4CA3-99EB-0F7116E9E9CE}" sibTransId="{3CA31857-9916-41A4-AC9E-FE002CACC4EA}"/>
    <dgm:cxn modelId="{7790F1EB-CBDD-44DE-A4B6-7BB1996FFEFA}" type="presOf" srcId="{A8EA1C2C-E7B1-4AB7-AA6D-4400CD923A8C}" destId="{7E56D524-29BF-452F-B0F4-25E2277963AA}" srcOrd="0" destOrd="3" presId="urn:microsoft.com/office/officeart/2005/8/layout/hList6"/>
    <dgm:cxn modelId="{CEA09EEC-DF2E-4C2A-9C98-26DBA3605C5E}" type="presOf" srcId="{0D19082D-25F3-44EE-BDA3-23625F8C87CF}" destId="{085455B3-9DAD-47DA-AF66-54B2108059D5}" srcOrd="0" destOrd="3" presId="urn:microsoft.com/office/officeart/2005/8/layout/hList6"/>
    <dgm:cxn modelId="{9CF58AF0-AA8B-4B7A-9AF0-A2EB30423D64}" srcId="{5B1681D9-42C7-46D3-8A4F-6AA11A258B29}" destId="{4D9420B8-22F9-4D85-9C23-86DD8E91EEAE}" srcOrd="4" destOrd="0" parTransId="{69495099-1EDF-43E9-8074-D46DA9C61F07}" sibTransId="{57D8F0B7-4871-460E-98E9-1DFAB66B5B43}"/>
    <dgm:cxn modelId="{28FBBBF0-4378-46FC-BBCE-70EB5AD64695}" srcId="{5B1681D9-42C7-46D3-8A4F-6AA11A258B29}" destId="{863C78D1-1D54-4500-AA40-1474CDB3B592}" srcOrd="0" destOrd="0" parTransId="{49429641-D0F7-4E78-B7E2-6B819A2744A8}" sibTransId="{B6CA320D-E060-4E76-99BD-6E6840910141}"/>
    <dgm:cxn modelId="{5F95B7F6-9BEB-4949-BF40-CD3598370D8E}" srcId="{92155BD4-E52C-40C5-B943-0824490C48AF}" destId="{0D19082D-25F3-44EE-BDA3-23625F8C87CF}" srcOrd="2" destOrd="0" parTransId="{A26699DF-782D-4228-86AF-62B380EF6E6B}" sibTransId="{A065B9D8-CCF6-44EE-A110-A89E299726A0}"/>
    <dgm:cxn modelId="{E54C72FC-C10B-40D7-AC39-1AB6A6896BF9}" type="presOf" srcId="{863C78D1-1D54-4500-AA40-1474CDB3B592}" destId="{7E56D524-29BF-452F-B0F4-25E2277963AA}" srcOrd="0" destOrd="1" presId="urn:microsoft.com/office/officeart/2005/8/layout/hList6"/>
    <dgm:cxn modelId="{99F5D1FC-CDB3-42EC-B133-C42C31B3A63D}" type="presOf" srcId="{36F312CE-D9DC-457A-BD64-5C55B8E4295A}" destId="{FF8414EB-854F-45CA-820A-3DFE6866CDA4}" srcOrd="0" destOrd="4" presId="urn:microsoft.com/office/officeart/2005/8/layout/hList6"/>
    <dgm:cxn modelId="{7539D3FD-97FA-4CBD-8A99-434443A95BA3}" type="presOf" srcId="{4D9420B8-22F9-4D85-9C23-86DD8E91EEAE}" destId="{7E56D524-29BF-452F-B0F4-25E2277963AA}" srcOrd="0" destOrd="5" presId="urn:microsoft.com/office/officeart/2005/8/layout/hList6"/>
    <dgm:cxn modelId="{2B9D975E-2D02-4C1D-AD24-009987AB8276}" type="presParOf" srcId="{D6408CC6-C667-4781-BBA2-B829F6E14AD1}" destId="{085455B3-9DAD-47DA-AF66-54B2108059D5}" srcOrd="0" destOrd="0" presId="urn:microsoft.com/office/officeart/2005/8/layout/hList6"/>
    <dgm:cxn modelId="{074853E2-4331-4C0D-A1A7-6B9856DA4184}" type="presParOf" srcId="{D6408CC6-C667-4781-BBA2-B829F6E14AD1}" destId="{90C0C460-5FF8-4019-ADB0-7982F7E54B55}" srcOrd="1" destOrd="0" presId="urn:microsoft.com/office/officeart/2005/8/layout/hList6"/>
    <dgm:cxn modelId="{16061D79-9944-4F97-8950-5DF9CC925AC8}" type="presParOf" srcId="{D6408CC6-C667-4781-BBA2-B829F6E14AD1}" destId="{F2A9C898-2CA4-4176-9CAD-87E78E4FF59D}" srcOrd="2" destOrd="0" presId="urn:microsoft.com/office/officeart/2005/8/layout/hList6"/>
    <dgm:cxn modelId="{232FA055-2B7C-4CA4-A464-3C3328BEF561}" type="presParOf" srcId="{D6408CC6-C667-4781-BBA2-B829F6E14AD1}" destId="{277D8A85-B041-4D50-8457-A8328E614CCB}" srcOrd="3" destOrd="0" presId="urn:microsoft.com/office/officeart/2005/8/layout/hList6"/>
    <dgm:cxn modelId="{8305A2E9-3C4C-4423-BE79-BD7A82ED24FE}" type="presParOf" srcId="{D6408CC6-C667-4781-BBA2-B829F6E14AD1}" destId="{7E56D524-29BF-452F-B0F4-25E2277963AA}" srcOrd="4" destOrd="0" presId="urn:microsoft.com/office/officeart/2005/8/layout/hList6"/>
    <dgm:cxn modelId="{A8602E65-6EC3-4031-B618-9E191C7A9640}" type="presParOf" srcId="{D6408CC6-C667-4781-BBA2-B829F6E14AD1}" destId="{6CBB1ADE-2FB7-49D8-98C2-CF4A9481D398}" srcOrd="5" destOrd="0" presId="urn:microsoft.com/office/officeart/2005/8/layout/hList6"/>
    <dgm:cxn modelId="{B0A870D8-6C98-4109-86F5-AE83FC8CA0CF}" type="presParOf" srcId="{D6408CC6-C667-4781-BBA2-B829F6E14AD1}" destId="{910810B9-1316-4B06-A67E-D8A73A7C7F51}" srcOrd="6" destOrd="0" presId="urn:microsoft.com/office/officeart/2005/8/layout/hList6"/>
    <dgm:cxn modelId="{A10D7BC7-21F1-4DED-B966-0B57FFBCD3BE}" type="presParOf" srcId="{D6408CC6-C667-4781-BBA2-B829F6E14AD1}" destId="{60E5BAEE-A4E4-4B1B-BAA5-2CB86944BE0B}" srcOrd="7" destOrd="0" presId="urn:microsoft.com/office/officeart/2005/8/layout/hList6"/>
    <dgm:cxn modelId="{A5DD9B8C-BA9B-49D5-9023-8FEF37E0BD2C}" type="presParOf" srcId="{D6408CC6-C667-4781-BBA2-B829F6E14AD1}" destId="{FF8414EB-854F-45CA-820A-3DFE6866CDA4}" srcOrd="8" destOrd="0" presId="urn:microsoft.com/office/officeart/2005/8/layout/hList6"/>
    <dgm:cxn modelId="{543C8844-3A94-4274-8F03-1710F938FFB4}" type="presParOf" srcId="{D6408CC6-C667-4781-BBA2-B829F6E14AD1}" destId="{3D17077B-9D3C-4DBB-9BDD-0FF07230D27D}" srcOrd="9" destOrd="0" presId="urn:microsoft.com/office/officeart/2005/8/layout/hList6"/>
    <dgm:cxn modelId="{5AF1AD02-1383-47F8-B0C3-7EB28E48DE65}" type="presParOf" srcId="{D6408CC6-C667-4781-BBA2-B829F6E14AD1}" destId="{89E2DC0F-69C8-42DD-94E8-8666FFB2C047}" srcOrd="1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56F8B8-241C-4870-91DE-31A824A3ACFE}" type="doc">
      <dgm:prSet loTypeId="urn:microsoft.com/office/officeart/2005/8/layout/hierarchy6" loCatId="hierarchy" qsTypeId="urn:microsoft.com/office/officeart/2005/8/quickstyle/simple3" qsCatId="simple" csTypeId="urn:microsoft.com/office/officeart/2005/8/colors/colorful2" csCatId="colorful" phldr="1"/>
      <dgm:spPr/>
      <dgm:t>
        <a:bodyPr/>
        <a:lstStyle/>
        <a:p>
          <a:endParaRPr lang="fr-FR"/>
        </a:p>
      </dgm:t>
    </dgm:pt>
    <dgm:pt modelId="{36E71AA9-9B4C-4F7F-AEAF-310F561A5888}">
      <dgm:prSet phldrT="[Texte]" custT="1"/>
      <dgm:spPr/>
      <dgm:t>
        <a:bodyPr/>
        <a:lstStyle/>
        <a:p>
          <a:r>
            <a:rPr lang="fr-FR" sz="1200" b="1" u="sng" dirty="0">
              <a:latin typeface="+mn-lt"/>
            </a:rPr>
            <a:t>Features </a:t>
          </a:r>
          <a:r>
            <a:rPr lang="fr-FR" sz="1200" b="1" u="sng" dirty="0" err="1">
              <a:latin typeface="+mn-lt"/>
            </a:rPr>
            <a:t>Selection</a:t>
          </a:r>
          <a:endParaRPr lang="fr-FR" sz="1200" b="1" u="sng" dirty="0">
            <a:latin typeface="+mn-lt"/>
          </a:endParaRPr>
        </a:p>
      </dgm:t>
    </dgm:pt>
    <dgm:pt modelId="{5AAF4A53-FA50-4121-90A0-36A8CBFC5B8E}" type="parTrans" cxnId="{6896DD39-3F2A-4258-8B99-6D8BA28EAB65}">
      <dgm:prSet/>
      <dgm:spPr/>
      <dgm:t>
        <a:bodyPr/>
        <a:lstStyle/>
        <a:p>
          <a:endParaRPr lang="fr-FR" sz="1200">
            <a:latin typeface="+mn-lt"/>
          </a:endParaRPr>
        </a:p>
      </dgm:t>
    </dgm:pt>
    <dgm:pt modelId="{28FCC1CA-AEE1-4AA1-B111-D77E5FB44F72}" type="sibTrans" cxnId="{6896DD39-3F2A-4258-8B99-6D8BA28EAB65}">
      <dgm:prSet/>
      <dgm:spPr/>
      <dgm:t>
        <a:bodyPr/>
        <a:lstStyle/>
        <a:p>
          <a:endParaRPr lang="fr-FR" sz="1200">
            <a:latin typeface="+mn-lt"/>
          </a:endParaRPr>
        </a:p>
      </dgm:t>
    </dgm:pt>
    <dgm:pt modelId="{54E033DE-1491-41BC-BE16-9355EF151BFC}">
      <dgm:prSet phldrT="[Texte]" custT="1"/>
      <dgm:spPr/>
      <dgm:t>
        <a:bodyPr/>
        <a:lstStyle/>
        <a:p>
          <a:r>
            <a:rPr lang="fr-FR" sz="1200" dirty="0">
              <a:latin typeface="+mn-lt"/>
            </a:rPr>
            <a:t>Standard Scaler</a:t>
          </a:r>
        </a:p>
      </dgm:t>
    </dgm:pt>
    <dgm:pt modelId="{6F778D8D-3D81-45B3-BBB1-082861763A5D}" type="parTrans" cxnId="{76A44C8A-FE97-4E12-B51A-F6BA0FCA8FA8}">
      <dgm:prSet/>
      <dgm:spPr/>
      <dgm:t>
        <a:bodyPr/>
        <a:lstStyle/>
        <a:p>
          <a:endParaRPr lang="fr-FR" sz="1200">
            <a:latin typeface="+mn-lt"/>
          </a:endParaRPr>
        </a:p>
      </dgm:t>
    </dgm:pt>
    <dgm:pt modelId="{72AA6496-FA83-4B58-8304-E365626FEF96}" type="sibTrans" cxnId="{76A44C8A-FE97-4E12-B51A-F6BA0FCA8FA8}">
      <dgm:prSet/>
      <dgm:spPr/>
      <dgm:t>
        <a:bodyPr/>
        <a:lstStyle/>
        <a:p>
          <a:endParaRPr lang="fr-FR" sz="1200">
            <a:latin typeface="+mn-lt"/>
          </a:endParaRPr>
        </a:p>
      </dgm:t>
    </dgm:pt>
    <dgm:pt modelId="{8FFC780B-35F8-4750-85AA-1C45DF709E44}">
      <dgm:prSet phldrT="[Texte]" custT="1"/>
      <dgm:spPr/>
      <dgm:t>
        <a:bodyPr/>
        <a:lstStyle/>
        <a:p>
          <a:r>
            <a:rPr lang="fr-FR" sz="1200" dirty="0">
              <a:latin typeface="+mn-lt"/>
            </a:rPr>
            <a:t>K-means</a:t>
          </a:r>
        </a:p>
        <a:p>
          <a:r>
            <a:rPr lang="fr-FR" sz="1200" dirty="0">
              <a:latin typeface="+mn-lt"/>
            </a:rPr>
            <a:t>K = 4 </a:t>
          </a:r>
        </a:p>
      </dgm:t>
    </dgm:pt>
    <dgm:pt modelId="{85C6C5FD-5ADE-4870-91C1-4336FC65565F}" type="parTrans" cxnId="{24ACB286-9AE1-4983-86FC-670DE9BD8565}">
      <dgm:prSet/>
      <dgm:spPr/>
      <dgm:t>
        <a:bodyPr/>
        <a:lstStyle/>
        <a:p>
          <a:endParaRPr lang="fr-FR" sz="1200">
            <a:latin typeface="+mn-lt"/>
          </a:endParaRPr>
        </a:p>
      </dgm:t>
    </dgm:pt>
    <dgm:pt modelId="{7ADEDC2E-2B3F-49FB-BE4E-EF630FFB58EE}" type="sibTrans" cxnId="{24ACB286-9AE1-4983-86FC-670DE9BD8565}">
      <dgm:prSet/>
      <dgm:spPr/>
      <dgm:t>
        <a:bodyPr/>
        <a:lstStyle/>
        <a:p>
          <a:endParaRPr lang="fr-FR" sz="1200">
            <a:latin typeface="+mn-lt"/>
          </a:endParaRPr>
        </a:p>
      </dgm:t>
    </dgm:pt>
    <dgm:pt modelId="{08BBF171-FCA6-4A97-8E44-B7ECC616984F}">
      <dgm:prSet phldrT="[Texte]" custT="1"/>
      <dgm:spPr/>
      <dgm:t>
        <a:bodyPr/>
        <a:lstStyle/>
        <a:p>
          <a:r>
            <a:rPr lang="fr-FR" sz="1200" b="1" u="sng" dirty="0">
              <a:latin typeface="+mn-lt"/>
            </a:rPr>
            <a:t>Standard Scaler + Isolation Forest</a:t>
          </a:r>
        </a:p>
      </dgm:t>
    </dgm:pt>
    <dgm:pt modelId="{E56A4456-5FA2-490C-88CB-2B62D99B616E}" type="parTrans" cxnId="{F3822F66-C94D-467D-B24E-DA118226C76D}">
      <dgm:prSet/>
      <dgm:spPr/>
      <dgm:t>
        <a:bodyPr/>
        <a:lstStyle/>
        <a:p>
          <a:endParaRPr lang="fr-FR" sz="1200">
            <a:latin typeface="+mn-lt"/>
          </a:endParaRPr>
        </a:p>
      </dgm:t>
    </dgm:pt>
    <dgm:pt modelId="{FDF44D32-0A14-4701-9727-8B6925C8D455}" type="sibTrans" cxnId="{F3822F66-C94D-467D-B24E-DA118226C76D}">
      <dgm:prSet/>
      <dgm:spPr/>
      <dgm:t>
        <a:bodyPr/>
        <a:lstStyle/>
        <a:p>
          <a:endParaRPr lang="fr-FR" sz="1200">
            <a:latin typeface="+mn-lt"/>
          </a:endParaRPr>
        </a:p>
      </dgm:t>
    </dgm:pt>
    <dgm:pt modelId="{B3013324-9CE0-439D-920F-72DA2258EA34}">
      <dgm:prSet phldrT="[Texte]" custT="1"/>
      <dgm:spPr/>
      <dgm:t>
        <a:bodyPr/>
        <a:lstStyle/>
        <a:p>
          <a:r>
            <a:rPr lang="fr-FR" sz="1200" b="1" u="sng" dirty="0">
              <a:latin typeface="+mn-lt"/>
            </a:rPr>
            <a:t>K-means</a:t>
          </a:r>
        </a:p>
        <a:p>
          <a:r>
            <a:rPr lang="fr-FR" sz="1200" b="1" u="sng" dirty="0">
              <a:latin typeface="+mn-lt"/>
            </a:rPr>
            <a:t>K = 8</a:t>
          </a:r>
        </a:p>
      </dgm:t>
    </dgm:pt>
    <dgm:pt modelId="{035050AD-8E77-4241-8AD2-FC155EABBEF6}" type="parTrans" cxnId="{921012EB-6000-45D0-AA95-DB09A60F929A}">
      <dgm:prSet/>
      <dgm:spPr/>
      <dgm:t>
        <a:bodyPr/>
        <a:lstStyle/>
        <a:p>
          <a:endParaRPr lang="fr-FR" sz="1200">
            <a:latin typeface="+mn-lt"/>
          </a:endParaRPr>
        </a:p>
      </dgm:t>
    </dgm:pt>
    <dgm:pt modelId="{B417ADEF-5413-4FC7-8837-F4A1F4350F24}" type="sibTrans" cxnId="{921012EB-6000-45D0-AA95-DB09A60F929A}">
      <dgm:prSet/>
      <dgm:spPr/>
      <dgm:t>
        <a:bodyPr/>
        <a:lstStyle/>
        <a:p>
          <a:endParaRPr lang="fr-FR" sz="1200">
            <a:latin typeface="+mn-lt"/>
          </a:endParaRPr>
        </a:p>
      </dgm:t>
    </dgm:pt>
    <dgm:pt modelId="{7C4C7D19-5C99-4190-809E-718E06718EEE}">
      <dgm:prSet phldrT="[Texte]" custT="1"/>
      <dgm:spPr/>
      <dgm:t>
        <a:bodyPr/>
        <a:lstStyle/>
        <a:p>
          <a:pPr algn="l"/>
          <a:r>
            <a:rPr lang="fr-FR" sz="1600" dirty="0">
              <a:latin typeface="+mn-lt"/>
            </a:rPr>
            <a:t>Sélection des features</a:t>
          </a:r>
        </a:p>
      </dgm:t>
    </dgm:pt>
    <dgm:pt modelId="{0090980F-7C3D-4D9A-B318-2A7AE32B490D}" type="parTrans" cxnId="{2AF2EF22-E52E-42DD-8C07-100CAD69991B}">
      <dgm:prSet/>
      <dgm:spPr/>
      <dgm:t>
        <a:bodyPr/>
        <a:lstStyle/>
        <a:p>
          <a:endParaRPr lang="fr-FR" sz="1200">
            <a:latin typeface="+mn-lt"/>
          </a:endParaRPr>
        </a:p>
      </dgm:t>
    </dgm:pt>
    <dgm:pt modelId="{15857311-F042-47A8-926C-20029FA2FE96}" type="sibTrans" cxnId="{2AF2EF22-E52E-42DD-8C07-100CAD69991B}">
      <dgm:prSet/>
      <dgm:spPr/>
      <dgm:t>
        <a:bodyPr/>
        <a:lstStyle/>
        <a:p>
          <a:endParaRPr lang="fr-FR" sz="1200">
            <a:latin typeface="+mn-lt"/>
          </a:endParaRPr>
        </a:p>
      </dgm:t>
    </dgm:pt>
    <dgm:pt modelId="{D61EA300-B7EE-4DF4-8691-7EBBB648338B}">
      <dgm:prSet phldrT="[Texte]" custT="1"/>
      <dgm:spPr/>
      <dgm:t>
        <a:bodyPr/>
        <a:lstStyle/>
        <a:p>
          <a:pPr algn="l"/>
          <a:r>
            <a:rPr lang="fr-FR" sz="1600" dirty="0">
              <a:latin typeface="+mn-lt"/>
            </a:rPr>
            <a:t>Pre-Processing</a:t>
          </a:r>
        </a:p>
      </dgm:t>
    </dgm:pt>
    <dgm:pt modelId="{ED681B00-53A7-4A71-912C-A8BDDBA3CD6B}" type="parTrans" cxnId="{35568B3C-1858-4708-97E0-33E49CF83DCD}">
      <dgm:prSet/>
      <dgm:spPr/>
      <dgm:t>
        <a:bodyPr/>
        <a:lstStyle/>
        <a:p>
          <a:endParaRPr lang="fr-FR" sz="1200">
            <a:latin typeface="+mn-lt"/>
          </a:endParaRPr>
        </a:p>
      </dgm:t>
    </dgm:pt>
    <dgm:pt modelId="{E9AFEA86-484F-44D5-9FC9-5B198562891C}" type="sibTrans" cxnId="{35568B3C-1858-4708-97E0-33E49CF83DCD}">
      <dgm:prSet/>
      <dgm:spPr/>
      <dgm:t>
        <a:bodyPr/>
        <a:lstStyle/>
        <a:p>
          <a:endParaRPr lang="fr-FR" sz="1200">
            <a:latin typeface="+mn-lt"/>
          </a:endParaRPr>
        </a:p>
      </dgm:t>
    </dgm:pt>
    <dgm:pt modelId="{D73F4EE4-27B7-4F13-8C25-D64DEF51602C}">
      <dgm:prSet phldrT="[Texte]" custT="1"/>
      <dgm:spPr/>
      <dgm:t>
        <a:bodyPr/>
        <a:lstStyle/>
        <a:p>
          <a:pPr algn="l"/>
          <a:r>
            <a:rPr lang="fr-FR" sz="1600" b="0" dirty="0">
              <a:latin typeface="+mn-lt"/>
            </a:rPr>
            <a:t>Modélisation</a:t>
          </a:r>
        </a:p>
      </dgm:t>
    </dgm:pt>
    <dgm:pt modelId="{41564A57-A9C0-4F21-9C60-982FCFB31122}" type="parTrans" cxnId="{D3AF05CA-8311-4D4E-A216-68CB0C6F0FB3}">
      <dgm:prSet/>
      <dgm:spPr/>
      <dgm:t>
        <a:bodyPr/>
        <a:lstStyle/>
        <a:p>
          <a:endParaRPr lang="fr-FR" sz="1200">
            <a:latin typeface="+mn-lt"/>
          </a:endParaRPr>
        </a:p>
      </dgm:t>
    </dgm:pt>
    <dgm:pt modelId="{34BA168F-4FFB-4EC5-8B4D-9808026348E0}" type="sibTrans" cxnId="{D3AF05CA-8311-4D4E-A216-68CB0C6F0FB3}">
      <dgm:prSet/>
      <dgm:spPr/>
      <dgm:t>
        <a:bodyPr/>
        <a:lstStyle/>
        <a:p>
          <a:endParaRPr lang="fr-FR" sz="1200">
            <a:latin typeface="+mn-lt"/>
          </a:endParaRPr>
        </a:p>
      </dgm:t>
    </dgm:pt>
    <dgm:pt modelId="{0F29DD14-9959-4D97-B693-7095DFD1E600}">
      <dgm:prSet custT="1"/>
      <dgm:spPr/>
      <dgm:t>
        <a:bodyPr/>
        <a:lstStyle/>
        <a:p>
          <a:r>
            <a:rPr lang="fr-FR" sz="1200" dirty="0">
              <a:latin typeface="+mn-lt"/>
            </a:rPr>
            <a:t>Quantile Transformers </a:t>
          </a:r>
        </a:p>
      </dgm:t>
    </dgm:pt>
    <dgm:pt modelId="{8EB58686-7CF4-4D28-9787-996769F44429}" type="parTrans" cxnId="{4CF21052-DF53-408E-B2C1-889A70EA3739}">
      <dgm:prSet/>
      <dgm:spPr/>
      <dgm:t>
        <a:bodyPr/>
        <a:lstStyle/>
        <a:p>
          <a:endParaRPr lang="fr-FR" sz="1200">
            <a:latin typeface="+mn-lt"/>
          </a:endParaRPr>
        </a:p>
      </dgm:t>
    </dgm:pt>
    <dgm:pt modelId="{A01AE6AE-5A0B-4958-B4BB-A7F276D343F4}" type="sibTrans" cxnId="{4CF21052-DF53-408E-B2C1-889A70EA3739}">
      <dgm:prSet/>
      <dgm:spPr/>
      <dgm:t>
        <a:bodyPr/>
        <a:lstStyle/>
        <a:p>
          <a:endParaRPr lang="fr-FR" sz="1200">
            <a:latin typeface="+mn-lt"/>
          </a:endParaRPr>
        </a:p>
      </dgm:t>
    </dgm:pt>
    <dgm:pt modelId="{0DA54329-DF27-446F-B2E5-4760CAC66E13}">
      <dgm:prSet custT="1"/>
      <dgm:spPr/>
      <dgm:t>
        <a:bodyPr/>
        <a:lstStyle/>
        <a:p>
          <a:r>
            <a:rPr lang="fr-FR" sz="1200" dirty="0">
              <a:latin typeface="+mn-lt"/>
            </a:rPr>
            <a:t>UMAP</a:t>
          </a:r>
        </a:p>
      </dgm:t>
    </dgm:pt>
    <dgm:pt modelId="{D192ADD5-5BA8-4A3C-900B-9309638AB18D}" type="parTrans" cxnId="{BAD98E92-AF4A-4EEF-816F-5D5EB7965BC8}">
      <dgm:prSet/>
      <dgm:spPr/>
      <dgm:t>
        <a:bodyPr/>
        <a:lstStyle/>
        <a:p>
          <a:endParaRPr lang="fr-FR" sz="1200">
            <a:latin typeface="+mn-lt"/>
          </a:endParaRPr>
        </a:p>
      </dgm:t>
    </dgm:pt>
    <dgm:pt modelId="{9B614ED1-0A72-4673-B3E1-04F34F19A854}" type="sibTrans" cxnId="{BAD98E92-AF4A-4EEF-816F-5D5EB7965BC8}">
      <dgm:prSet/>
      <dgm:spPr/>
      <dgm:t>
        <a:bodyPr/>
        <a:lstStyle/>
        <a:p>
          <a:endParaRPr lang="fr-FR" sz="1200">
            <a:latin typeface="+mn-lt"/>
          </a:endParaRPr>
        </a:p>
      </dgm:t>
    </dgm:pt>
    <dgm:pt modelId="{B66AFE7F-51EB-47A5-A3D0-2262E966E1B9}">
      <dgm:prSet custT="1"/>
      <dgm:spPr/>
      <dgm:t>
        <a:bodyPr/>
        <a:lstStyle/>
        <a:p>
          <a:r>
            <a:rPr lang="fr-FR" sz="1200" dirty="0">
              <a:latin typeface="+mn-lt"/>
            </a:rPr>
            <a:t>K-means</a:t>
          </a:r>
        </a:p>
        <a:p>
          <a:r>
            <a:rPr lang="fr-FR" sz="1200" dirty="0">
              <a:latin typeface="+mn-lt"/>
            </a:rPr>
            <a:t>K = 6</a:t>
          </a:r>
        </a:p>
      </dgm:t>
    </dgm:pt>
    <dgm:pt modelId="{60CBDDD4-AD98-487A-9A3F-6A98154EA1E9}" type="parTrans" cxnId="{4A17A995-027A-429C-9E75-02A4ECA8BE1D}">
      <dgm:prSet/>
      <dgm:spPr/>
      <dgm:t>
        <a:bodyPr/>
        <a:lstStyle/>
        <a:p>
          <a:endParaRPr lang="fr-FR" sz="1600">
            <a:latin typeface="+mn-lt"/>
          </a:endParaRPr>
        </a:p>
      </dgm:t>
    </dgm:pt>
    <dgm:pt modelId="{1EFFE757-14D8-4B9D-B83B-4B3BDA0E5D66}" type="sibTrans" cxnId="{4A17A995-027A-429C-9E75-02A4ECA8BE1D}">
      <dgm:prSet/>
      <dgm:spPr/>
      <dgm:t>
        <a:bodyPr/>
        <a:lstStyle/>
        <a:p>
          <a:endParaRPr lang="fr-FR" sz="1600">
            <a:latin typeface="+mn-lt"/>
          </a:endParaRPr>
        </a:p>
      </dgm:t>
    </dgm:pt>
    <dgm:pt modelId="{160380D4-7799-4734-954A-A567D246A314}">
      <dgm:prSet custT="1"/>
      <dgm:spPr/>
      <dgm:t>
        <a:bodyPr/>
        <a:lstStyle/>
        <a:p>
          <a:r>
            <a:rPr lang="fr-FR" sz="1200" dirty="0"/>
            <a:t>DBSCAN </a:t>
          </a:r>
        </a:p>
        <a:p>
          <a:r>
            <a:rPr lang="fr-FR" sz="1200" dirty="0"/>
            <a:t>7 clusters</a:t>
          </a:r>
        </a:p>
      </dgm:t>
    </dgm:pt>
    <dgm:pt modelId="{288DED15-87EE-41E4-BFEC-217AD3B83806}" type="parTrans" cxnId="{5CDF6315-0207-47E4-AE1C-A9B7C242C5BB}">
      <dgm:prSet/>
      <dgm:spPr/>
      <dgm:t>
        <a:bodyPr/>
        <a:lstStyle/>
        <a:p>
          <a:endParaRPr lang="fr-FR"/>
        </a:p>
      </dgm:t>
    </dgm:pt>
    <dgm:pt modelId="{28C79EDF-80E7-40F3-A174-9AF482A6A442}" type="sibTrans" cxnId="{5CDF6315-0207-47E4-AE1C-A9B7C242C5BB}">
      <dgm:prSet/>
      <dgm:spPr/>
      <dgm:t>
        <a:bodyPr/>
        <a:lstStyle/>
        <a:p>
          <a:endParaRPr lang="fr-FR"/>
        </a:p>
      </dgm:t>
    </dgm:pt>
    <dgm:pt modelId="{797A9516-B33C-43C9-B2A5-AB6EDCAD53E6}">
      <dgm:prSet phldrT="[Texte]" custT="1"/>
      <dgm:spPr/>
      <dgm:t>
        <a:bodyPr/>
        <a:lstStyle/>
        <a:p>
          <a:pPr algn="l"/>
          <a:r>
            <a:rPr lang="fr-FR" sz="1600" b="0" dirty="0">
              <a:latin typeface="+mn-lt"/>
            </a:rPr>
            <a:t>Maintenance</a:t>
          </a:r>
        </a:p>
      </dgm:t>
    </dgm:pt>
    <dgm:pt modelId="{11E582E7-6D46-4E94-B885-14A7E29583E8}" type="parTrans" cxnId="{A919EFA5-9F92-4786-8BF1-E0FB8B1BB8D5}">
      <dgm:prSet/>
      <dgm:spPr/>
      <dgm:t>
        <a:bodyPr/>
        <a:lstStyle/>
        <a:p>
          <a:endParaRPr lang="fr-FR"/>
        </a:p>
      </dgm:t>
    </dgm:pt>
    <dgm:pt modelId="{A817205F-085E-471F-8335-DDB49FA489EE}" type="sibTrans" cxnId="{A919EFA5-9F92-4786-8BF1-E0FB8B1BB8D5}">
      <dgm:prSet/>
      <dgm:spPr/>
      <dgm:t>
        <a:bodyPr/>
        <a:lstStyle/>
        <a:p>
          <a:endParaRPr lang="fr-FR"/>
        </a:p>
      </dgm:t>
    </dgm:pt>
    <dgm:pt modelId="{7ED7E84B-866B-4DA6-8B4F-626876FED1B1}">
      <dgm:prSet custT="1"/>
      <dgm:spPr>
        <a:gradFill rotWithShape="0">
          <a:gsLst>
            <a:gs pos="0">
              <a:srgbClr val="045FC4">
                <a:hueOff val="0"/>
                <a:satOff val="0"/>
                <a:lumOff val="0"/>
                <a:alphaOff val="0"/>
                <a:lumMod val="110000"/>
                <a:satMod val="105000"/>
                <a:tint val="67000"/>
              </a:srgbClr>
            </a:gs>
            <a:gs pos="50000">
              <a:srgbClr val="045FC4">
                <a:hueOff val="0"/>
                <a:satOff val="0"/>
                <a:lumOff val="0"/>
                <a:alphaOff val="0"/>
                <a:lumMod val="105000"/>
                <a:satMod val="103000"/>
                <a:tint val="73000"/>
              </a:srgbClr>
            </a:gs>
            <a:gs pos="100000">
              <a:srgbClr val="045FC4">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spcFirstLastPara="0" vert="horz" wrap="square" lIns="45720" tIns="45720" rIns="45720" bIns="45720" numCol="1" spcCol="1270" anchor="ctr" anchorCtr="0"/>
        <a:lstStyle/>
        <a:p>
          <a:pPr marL="0" lvl="0" algn="ctr" defTabSz="533400">
            <a:lnSpc>
              <a:spcPct val="90000"/>
            </a:lnSpc>
            <a:spcBef>
              <a:spcPct val="0"/>
            </a:spcBef>
            <a:spcAft>
              <a:spcPct val="35000"/>
            </a:spcAft>
            <a:buNone/>
          </a:pPr>
          <a:r>
            <a:rPr lang="fr-FR" sz="1200" b="1" u="sng" kern="1200" dirty="0">
              <a:solidFill>
                <a:srgbClr val="000000"/>
              </a:solidFill>
              <a:latin typeface="Calibri" panose="020F0502020204030204"/>
              <a:ea typeface="+mn-ea"/>
              <a:cs typeface="+mn-cs"/>
            </a:rPr>
            <a:t>Stabilité avec le Ari Score</a:t>
          </a:r>
        </a:p>
      </dgm:t>
    </dgm:pt>
    <dgm:pt modelId="{8D2E4AB1-0E9F-47B2-B208-7C7CAE62ADEC}" type="parTrans" cxnId="{CEB0411B-C8F1-4DED-A25C-6794CC5E4460}">
      <dgm:prSet/>
      <dgm:spPr/>
      <dgm:t>
        <a:bodyPr/>
        <a:lstStyle/>
        <a:p>
          <a:endParaRPr lang="fr-FR"/>
        </a:p>
      </dgm:t>
    </dgm:pt>
    <dgm:pt modelId="{CD968002-13E4-4314-8353-DFD3F0AD418D}" type="sibTrans" cxnId="{CEB0411B-C8F1-4DED-A25C-6794CC5E4460}">
      <dgm:prSet/>
      <dgm:spPr/>
      <dgm:t>
        <a:bodyPr/>
        <a:lstStyle/>
        <a:p>
          <a:endParaRPr lang="fr-FR"/>
        </a:p>
      </dgm:t>
    </dgm:pt>
    <dgm:pt modelId="{45821EB0-FF54-4B41-9C9C-DFD5052EDA89}" type="pres">
      <dgm:prSet presAssocID="{9356F8B8-241C-4870-91DE-31A824A3ACFE}" presName="mainComposite" presStyleCnt="0">
        <dgm:presLayoutVars>
          <dgm:chPref val="1"/>
          <dgm:dir/>
          <dgm:animOne val="branch"/>
          <dgm:animLvl val="lvl"/>
          <dgm:resizeHandles val="exact"/>
        </dgm:presLayoutVars>
      </dgm:prSet>
      <dgm:spPr/>
    </dgm:pt>
    <dgm:pt modelId="{1CA51C00-9458-4416-A3D9-B04A627358C4}" type="pres">
      <dgm:prSet presAssocID="{9356F8B8-241C-4870-91DE-31A824A3ACFE}" presName="hierFlow" presStyleCnt="0"/>
      <dgm:spPr/>
    </dgm:pt>
    <dgm:pt modelId="{F1844C0E-25A1-4402-A0F2-A9B60A520BDE}" type="pres">
      <dgm:prSet presAssocID="{9356F8B8-241C-4870-91DE-31A824A3ACFE}" presName="firstBuf" presStyleCnt="0"/>
      <dgm:spPr/>
    </dgm:pt>
    <dgm:pt modelId="{126AC6C2-A845-4801-A1DF-573D66D55C7E}" type="pres">
      <dgm:prSet presAssocID="{9356F8B8-241C-4870-91DE-31A824A3ACFE}" presName="hierChild1" presStyleCnt="0">
        <dgm:presLayoutVars>
          <dgm:chPref val="1"/>
          <dgm:animOne val="branch"/>
          <dgm:animLvl val="lvl"/>
        </dgm:presLayoutVars>
      </dgm:prSet>
      <dgm:spPr/>
    </dgm:pt>
    <dgm:pt modelId="{69133F18-1759-454F-8455-DD0B3EC40965}" type="pres">
      <dgm:prSet presAssocID="{36E71AA9-9B4C-4F7F-AEAF-310F561A5888}" presName="Name14" presStyleCnt="0"/>
      <dgm:spPr/>
    </dgm:pt>
    <dgm:pt modelId="{14A81C06-BB76-43C0-8456-887DE9E86E04}" type="pres">
      <dgm:prSet presAssocID="{36E71AA9-9B4C-4F7F-AEAF-310F561A5888}" presName="level1Shape" presStyleLbl="node0" presStyleIdx="0" presStyleCnt="1">
        <dgm:presLayoutVars>
          <dgm:chPref val="3"/>
        </dgm:presLayoutVars>
      </dgm:prSet>
      <dgm:spPr/>
    </dgm:pt>
    <dgm:pt modelId="{3ED75241-C88E-4D89-9CAB-8BB7B1391778}" type="pres">
      <dgm:prSet presAssocID="{36E71AA9-9B4C-4F7F-AEAF-310F561A5888}" presName="hierChild2" presStyleCnt="0"/>
      <dgm:spPr/>
    </dgm:pt>
    <dgm:pt modelId="{1F1DF712-DFE7-4B4F-9B8F-D4BDB3729751}" type="pres">
      <dgm:prSet presAssocID="{6F778D8D-3D81-45B3-BBB1-082861763A5D}" presName="Name19" presStyleLbl="parChTrans1D2" presStyleIdx="0" presStyleCnt="4"/>
      <dgm:spPr/>
    </dgm:pt>
    <dgm:pt modelId="{3F00C8EF-ED3F-45DE-9A3B-140B0D51A0ED}" type="pres">
      <dgm:prSet presAssocID="{54E033DE-1491-41BC-BE16-9355EF151BFC}" presName="Name21" presStyleCnt="0"/>
      <dgm:spPr/>
    </dgm:pt>
    <dgm:pt modelId="{54B2185C-B6AD-416F-9DBD-6834DAA54757}" type="pres">
      <dgm:prSet presAssocID="{54E033DE-1491-41BC-BE16-9355EF151BFC}" presName="level2Shape" presStyleLbl="node2" presStyleIdx="0" presStyleCnt="4"/>
      <dgm:spPr/>
    </dgm:pt>
    <dgm:pt modelId="{9EEA8A05-A26E-41BD-AC08-B571594AB899}" type="pres">
      <dgm:prSet presAssocID="{54E033DE-1491-41BC-BE16-9355EF151BFC}" presName="hierChild3" presStyleCnt="0"/>
      <dgm:spPr/>
    </dgm:pt>
    <dgm:pt modelId="{3A983839-5498-491C-9570-8EEABDE56D77}" type="pres">
      <dgm:prSet presAssocID="{85C6C5FD-5ADE-4870-91C1-4336FC65565F}" presName="Name19" presStyleLbl="parChTrans1D3" presStyleIdx="0" presStyleCnt="4"/>
      <dgm:spPr/>
    </dgm:pt>
    <dgm:pt modelId="{8D063879-7AC3-41F3-84C8-7E45B16F6159}" type="pres">
      <dgm:prSet presAssocID="{8FFC780B-35F8-4750-85AA-1C45DF709E44}" presName="Name21" presStyleCnt="0"/>
      <dgm:spPr/>
    </dgm:pt>
    <dgm:pt modelId="{84867A31-0CF0-4CD9-9308-0647845DDE1A}" type="pres">
      <dgm:prSet presAssocID="{8FFC780B-35F8-4750-85AA-1C45DF709E44}" presName="level2Shape" presStyleLbl="node3" presStyleIdx="0" presStyleCnt="4"/>
      <dgm:spPr/>
    </dgm:pt>
    <dgm:pt modelId="{7FB6B665-EEFF-45C7-86F2-40D7954B0C69}" type="pres">
      <dgm:prSet presAssocID="{8FFC780B-35F8-4750-85AA-1C45DF709E44}" presName="hierChild3" presStyleCnt="0"/>
      <dgm:spPr/>
    </dgm:pt>
    <dgm:pt modelId="{69C7425A-E93E-4B4F-B752-C88E694280AB}" type="pres">
      <dgm:prSet presAssocID="{E56A4456-5FA2-490C-88CB-2B62D99B616E}" presName="Name19" presStyleLbl="parChTrans1D2" presStyleIdx="1" presStyleCnt="4"/>
      <dgm:spPr/>
    </dgm:pt>
    <dgm:pt modelId="{162882A8-FEFE-40F9-95F9-932B76AD6E85}" type="pres">
      <dgm:prSet presAssocID="{08BBF171-FCA6-4A97-8E44-B7ECC616984F}" presName="Name21" presStyleCnt="0"/>
      <dgm:spPr/>
    </dgm:pt>
    <dgm:pt modelId="{60289429-4927-406C-9F9F-FF97649F8CE2}" type="pres">
      <dgm:prSet presAssocID="{08BBF171-FCA6-4A97-8E44-B7ECC616984F}" presName="level2Shape" presStyleLbl="node2" presStyleIdx="1" presStyleCnt="4"/>
      <dgm:spPr/>
    </dgm:pt>
    <dgm:pt modelId="{D74333F2-CD80-4CDB-8912-6F5C2ED1982F}" type="pres">
      <dgm:prSet presAssocID="{08BBF171-FCA6-4A97-8E44-B7ECC616984F}" presName="hierChild3" presStyleCnt="0"/>
      <dgm:spPr/>
    </dgm:pt>
    <dgm:pt modelId="{43A19A9F-D3A8-4D29-954F-01FF2D8236D4}" type="pres">
      <dgm:prSet presAssocID="{035050AD-8E77-4241-8AD2-FC155EABBEF6}" presName="Name19" presStyleLbl="parChTrans1D3" presStyleIdx="1" presStyleCnt="4"/>
      <dgm:spPr/>
    </dgm:pt>
    <dgm:pt modelId="{2CCE5CB3-F225-4E6E-9C0B-E424E8EDA6FC}" type="pres">
      <dgm:prSet presAssocID="{B3013324-9CE0-439D-920F-72DA2258EA34}" presName="Name21" presStyleCnt="0"/>
      <dgm:spPr/>
    </dgm:pt>
    <dgm:pt modelId="{6E22C171-C14F-47A9-9050-25C0705294F2}" type="pres">
      <dgm:prSet presAssocID="{B3013324-9CE0-439D-920F-72DA2258EA34}" presName="level2Shape" presStyleLbl="node3" presStyleIdx="1" presStyleCnt="4"/>
      <dgm:spPr/>
    </dgm:pt>
    <dgm:pt modelId="{E8FE8188-35F1-4E05-9560-4F2145157326}" type="pres">
      <dgm:prSet presAssocID="{B3013324-9CE0-439D-920F-72DA2258EA34}" presName="hierChild3" presStyleCnt="0"/>
      <dgm:spPr/>
    </dgm:pt>
    <dgm:pt modelId="{5034407C-279C-463B-B532-5D68BB493692}" type="pres">
      <dgm:prSet presAssocID="{8D2E4AB1-0E9F-47B2-B208-7C7CAE62ADEC}" presName="Name19" presStyleLbl="parChTrans1D4" presStyleIdx="0" presStyleCnt="1"/>
      <dgm:spPr/>
    </dgm:pt>
    <dgm:pt modelId="{F637746F-70F8-4F59-9A69-D15650834A4F}" type="pres">
      <dgm:prSet presAssocID="{7ED7E84B-866B-4DA6-8B4F-626876FED1B1}" presName="Name21" presStyleCnt="0"/>
      <dgm:spPr/>
    </dgm:pt>
    <dgm:pt modelId="{7850DEB0-17F3-4A2A-9454-389364B90115}" type="pres">
      <dgm:prSet presAssocID="{7ED7E84B-866B-4DA6-8B4F-626876FED1B1}" presName="level2Shape" presStyleLbl="node4" presStyleIdx="0" presStyleCnt="1"/>
      <dgm:spPr>
        <a:xfrm>
          <a:off x="4760432" y="3391757"/>
          <a:ext cx="1178792" cy="785861"/>
        </a:xfrm>
        <a:prstGeom prst="roundRect">
          <a:avLst>
            <a:gd name="adj" fmla="val 10000"/>
          </a:avLst>
        </a:prstGeom>
      </dgm:spPr>
    </dgm:pt>
    <dgm:pt modelId="{F0940478-F7CD-4886-A82B-A8621EE12C48}" type="pres">
      <dgm:prSet presAssocID="{7ED7E84B-866B-4DA6-8B4F-626876FED1B1}" presName="hierChild3" presStyleCnt="0"/>
      <dgm:spPr/>
    </dgm:pt>
    <dgm:pt modelId="{59F23463-61E9-438F-AD85-4BFC88AD6A2C}" type="pres">
      <dgm:prSet presAssocID="{288DED15-87EE-41E4-BFEC-217AD3B83806}" presName="Name19" presStyleLbl="parChTrans1D3" presStyleIdx="2" presStyleCnt="4"/>
      <dgm:spPr/>
    </dgm:pt>
    <dgm:pt modelId="{358E8827-F031-4C36-9A6D-941DC724D21A}" type="pres">
      <dgm:prSet presAssocID="{160380D4-7799-4734-954A-A567D246A314}" presName="Name21" presStyleCnt="0"/>
      <dgm:spPr/>
    </dgm:pt>
    <dgm:pt modelId="{74DC27FD-3E60-45EB-8428-2B5F80823C50}" type="pres">
      <dgm:prSet presAssocID="{160380D4-7799-4734-954A-A567D246A314}" presName="level2Shape" presStyleLbl="node3" presStyleIdx="2" presStyleCnt="4"/>
      <dgm:spPr/>
    </dgm:pt>
    <dgm:pt modelId="{3386581A-1C0A-4E7F-94D6-25E1ACCAD596}" type="pres">
      <dgm:prSet presAssocID="{160380D4-7799-4734-954A-A567D246A314}" presName="hierChild3" presStyleCnt="0"/>
      <dgm:spPr/>
    </dgm:pt>
    <dgm:pt modelId="{690C020B-CC64-474B-976E-12C948C940F7}" type="pres">
      <dgm:prSet presAssocID="{8EB58686-7CF4-4D28-9787-996769F44429}" presName="Name19" presStyleLbl="parChTrans1D2" presStyleIdx="2" presStyleCnt="4"/>
      <dgm:spPr/>
    </dgm:pt>
    <dgm:pt modelId="{DB0F40EB-BA90-4E5C-BECA-7CDF73333CA6}" type="pres">
      <dgm:prSet presAssocID="{0F29DD14-9959-4D97-B693-7095DFD1E600}" presName="Name21" presStyleCnt="0"/>
      <dgm:spPr/>
    </dgm:pt>
    <dgm:pt modelId="{21649E62-8196-4F58-9C79-0F4DC608EE5B}" type="pres">
      <dgm:prSet presAssocID="{0F29DD14-9959-4D97-B693-7095DFD1E600}" presName="level2Shape" presStyleLbl="node2" presStyleIdx="2" presStyleCnt="4"/>
      <dgm:spPr/>
    </dgm:pt>
    <dgm:pt modelId="{9E4B8283-739B-4A76-9151-97CF65C7778B}" type="pres">
      <dgm:prSet presAssocID="{0F29DD14-9959-4D97-B693-7095DFD1E600}" presName="hierChild3" presStyleCnt="0"/>
      <dgm:spPr/>
    </dgm:pt>
    <dgm:pt modelId="{03ABB4C8-6E3A-49C6-A740-06118001F0AE}" type="pres">
      <dgm:prSet presAssocID="{60CBDDD4-AD98-487A-9A3F-6A98154EA1E9}" presName="Name19" presStyleLbl="parChTrans1D3" presStyleIdx="3" presStyleCnt="4"/>
      <dgm:spPr/>
    </dgm:pt>
    <dgm:pt modelId="{DE816C2F-1672-49F5-A44D-BF5BB90B017A}" type="pres">
      <dgm:prSet presAssocID="{B66AFE7F-51EB-47A5-A3D0-2262E966E1B9}" presName="Name21" presStyleCnt="0"/>
      <dgm:spPr/>
    </dgm:pt>
    <dgm:pt modelId="{FF9681C8-E7FE-47A1-B393-3D421E98A4BB}" type="pres">
      <dgm:prSet presAssocID="{B66AFE7F-51EB-47A5-A3D0-2262E966E1B9}" presName="level2Shape" presStyleLbl="node3" presStyleIdx="3" presStyleCnt="4"/>
      <dgm:spPr/>
    </dgm:pt>
    <dgm:pt modelId="{813AE981-C2E7-4629-8280-10054722FE47}" type="pres">
      <dgm:prSet presAssocID="{B66AFE7F-51EB-47A5-A3D0-2262E966E1B9}" presName="hierChild3" presStyleCnt="0"/>
      <dgm:spPr/>
    </dgm:pt>
    <dgm:pt modelId="{2C64C2BB-525B-41B5-90F2-5127E4DD6B8F}" type="pres">
      <dgm:prSet presAssocID="{D192ADD5-5BA8-4A3C-900B-9309638AB18D}" presName="Name19" presStyleLbl="parChTrans1D2" presStyleIdx="3" presStyleCnt="4"/>
      <dgm:spPr/>
    </dgm:pt>
    <dgm:pt modelId="{3454AFC4-5C07-4CEE-BF20-B563ABEDE6DD}" type="pres">
      <dgm:prSet presAssocID="{0DA54329-DF27-446F-B2E5-4760CAC66E13}" presName="Name21" presStyleCnt="0"/>
      <dgm:spPr/>
    </dgm:pt>
    <dgm:pt modelId="{EA0728BC-4D85-4324-85C9-0FEFED6ABB88}" type="pres">
      <dgm:prSet presAssocID="{0DA54329-DF27-446F-B2E5-4760CAC66E13}" presName="level2Shape" presStyleLbl="node2" presStyleIdx="3" presStyleCnt="4"/>
      <dgm:spPr/>
    </dgm:pt>
    <dgm:pt modelId="{CC26049B-0195-475B-A97A-4466C460DE09}" type="pres">
      <dgm:prSet presAssocID="{0DA54329-DF27-446F-B2E5-4760CAC66E13}" presName="hierChild3" presStyleCnt="0"/>
      <dgm:spPr/>
    </dgm:pt>
    <dgm:pt modelId="{6EF53D0C-7C2C-448D-ACE5-6DA9681DE181}" type="pres">
      <dgm:prSet presAssocID="{9356F8B8-241C-4870-91DE-31A824A3ACFE}" presName="bgShapesFlow" presStyleCnt="0"/>
      <dgm:spPr/>
    </dgm:pt>
    <dgm:pt modelId="{B41A2BD2-D7BC-4142-B32A-223835AC5919}" type="pres">
      <dgm:prSet presAssocID="{7C4C7D19-5C99-4190-809E-718E06718EEE}" presName="rectComp" presStyleCnt="0"/>
      <dgm:spPr/>
    </dgm:pt>
    <dgm:pt modelId="{433C439B-ECFC-4182-928F-A3D6D5DFD38B}" type="pres">
      <dgm:prSet presAssocID="{7C4C7D19-5C99-4190-809E-718E06718EEE}" presName="bgRect" presStyleLbl="bgShp" presStyleIdx="0" presStyleCnt="4"/>
      <dgm:spPr/>
    </dgm:pt>
    <dgm:pt modelId="{98B74EB2-02D3-45F7-9FE8-7D145712ECB4}" type="pres">
      <dgm:prSet presAssocID="{7C4C7D19-5C99-4190-809E-718E06718EEE}" presName="bgRectTx" presStyleLbl="bgShp" presStyleIdx="0" presStyleCnt="4">
        <dgm:presLayoutVars>
          <dgm:bulletEnabled val="1"/>
        </dgm:presLayoutVars>
      </dgm:prSet>
      <dgm:spPr/>
    </dgm:pt>
    <dgm:pt modelId="{348C30AD-8297-436B-8A7E-B9633CB45C36}" type="pres">
      <dgm:prSet presAssocID="{7C4C7D19-5C99-4190-809E-718E06718EEE}" presName="spComp" presStyleCnt="0"/>
      <dgm:spPr/>
    </dgm:pt>
    <dgm:pt modelId="{995CA204-4383-46EA-ABE8-7F8ACA13F8E7}" type="pres">
      <dgm:prSet presAssocID="{7C4C7D19-5C99-4190-809E-718E06718EEE}" presName="vSp" presStyleCnt="0"/>
      <dgm:spPr/>
    </dgm:pt>
    <dgm:pt modelId="{BB03369D-52E2-459F-BAB0-C0B23B9719D2}" type="pres">
      <dgm:prSet presAssocID="{D61EA300-B7EE-4DF4-8691-7EBBB648338B}" presName="rectComp" presStyleCnt="0"/>
      <dgm:spPr/>
    </dgm:pt>
    <dgm:pt modelId="{40E3E404-B121-4E43-9B5C-869357CB93F9}" type="pres">
      <dgm:prSet presAssocID="{D61EA300-B7EE-4DF4-8691-7EBBB648338B}" presName="bgRect" presStyleLbl="bgShp" presStyleIdx="1" presStyleCnt="4"/>
      <dgm:spPr/>
    </dgm:pt>
    <dgm:pt modelId="{72A60F46-AA68-496E-B51D-209138E52B0D}" type="pres">
      <dgm:prSet presAssocID="{D61EA300-B7EE-4DF4-8691-7EBBB648338B}" presName="bgRectTx" presStyleLbl="bgShp" presStyleIdx="1" presStyleCnt="4">
        <dgm:presLayoutVars>
          <dgm:bulletEnabled val="1"/>
        </dgm:presLayoutVars>
      </dgm:prSet>
      <dgm:spPr/>
    </dgm:pt>
    <dgm:pt modelId="{66E2E118-B013-4B43-BBA0-5187F6D86C2D}" type="pres">
      <dgm:prSet presAssocID="{D61EA300-B7EE-4DF4-8691-7EBBB648338B}" presName="spComp" presStyleCnt="0"/>
      <dgm:spPr/>
    </dgm:pt>
    <dgm:pt modelId="{9CA775E7-424F-4F05-B7DF-B02738F76D60}" type="pres">
      <dgm:prSet presAssocID="{D61EA300-B7EE-4DF4-8691-7EBBB648338B}" presName="vSp" presStyleCnt="0"/>
      <dgm:spPr/>
    </dgm:pt>
    <dgm:pt modelId="{97D1E810-02B5-441D-BCC3-229157F3A411}" type="pres">
      <dgm:prSet presAssocID="{D73F4EE4-27B7-4F13-8C25-D64DEF51602C}" presName="rectComp" presStyleCnt="0"/>
      <dgm:spPr/>
    </dgm:pt>
    <dgm:pt modelId="{087E4093-57C9-4F74-978A-2E2469402C69}" type="pres">
      <dgm:prSet presAssocID="{D73F4EE4-27B7-4F13-8C25-D64DEF51602C}" presName="bgRect" presStyleLbl="bgShp" presStyleIdx="2" presStyleCnt="4" custLinFactNeighborX="-607" custLinFactNeighborY="782"/>
      <dgm:spPr/>
    </dgm:pt>
    <dgm:pt modelId="{C5422414-D2FC-4F35-87DE-D8CC963365DC}" type="pres">
      <dgm:prSet presAssocID="{D73F4EE4-27B7-4F13-8C25-D64DEF51602C}" presName="bgRectTx" presStyleLbl="bgShp" presStyleIdx="2" presStyleCnt="4">
        <dgm:presLayoutVars>
          <dgm:bulletEnabled val="1"/>
        </dgm:presLayoutVars>
      </dgm:prSet>
      <dgm:spPr/>
    </dgm:pt>
    <dgm:pt modelId="{440B77E2-4355-401F-B257-3CCCB8F7AED6}" type="pres">
      <dgm:prSet presAssocID="{D73F4EE4-27B7-4F13-8C25-D64DEF51602C}" presName="spComp" presStyleCnt="0"/>
      <dgm:spPr/>
    </dgm:pt>
    <dgm:pt modelId="{F47463B5-425F-40A1-BA19-6B4E46F97E7C}" type="pres">
      <dgm:prSet presAssocID="{D73F4EE4-27B7-4F13-8C25-D64DEF51602C}" presName="vSp" presStyleCnt="0"/>
      <dgm:spPr/>
    </dgm:pt>
    <dgm:pt modelId="{05970765-DEEB-471B-AE0C-A3867AB129D2}" type="pres">
      <dgm:prSet presAssocID="{797A9516-B33C-43C9-B2A5-AB6EDCAD53E6}" presName="rectComp" presStyleCnt="0"/>
      <dgm:spPr/>
    </dgm:pt>
    <dgm:pt modelId="{0F72F1AE-3A3D-4603-821D-8625A60802DC}" type="pres">
      <dgm:prSet presAssocID="{797A9516-B33C-43C9-B2A5-AB6EDCAD53E6}" presName="bgRect" presStyleLbl="bgShp" presStyleIdx="3" presStyleCnt="4"/>
      <dgm:spPr/>
    </dgm:pt>
    <dgm:pt modelId="{EE8334F5-C3EF-4A37-882A-D80B5127380A}" type="pres">
      <dgm:prSet presAssocID="{797A9516-B33C-43C9-B2A5-AB6EDCAD53E6}" presName="bgRectTx" presStyleLbl="bgShp" presStyleIdx="3" presStyleCnt="4">
        <dgm:presLayoutVars>
          <dgm:bulletEnabled val="1"/>
        </dgm:presLayoutVars>
      </dgm:prSet>
      <dgm:spPr/>
    </dgm:pt>
  </dgm:ptLst>
  <dgm:cxnLst>
    <dgm:cxn modelId="{1FA64904-EDC7-48A8-88DC-18FE5AC7622F}" type="presOf" srcId="{B3013324-9CE0-439D-920F-72DA2258EA34}" destId="{6E22C171-C14F-47A9-9050-25C0705294F2}" srcOrd="0" destOrd="0" presId="urn:microsoft.com/office/officeart/2005/8/layout/hierarchy6"/>
    <dgm:cxn modelId="{4C886213-13B7-4921-AF16-F6499D1738EA}" type="presOf" srcId="{0F29DD14-9959-4D97-B693-7095DFD1E600}" destId="{21649E62-8196-4F58-9C79-0F4DC608EE5B}" srcOrd="0" destOrd="0" presId="urn:microsoft.com/office/officeart/2005/8/layout/hierarchy6"/>
    <dgm:cxn modelId="{CECE4A13-4461-438F-9694-FAD451D3E40A}" type="presOf" srcId="{D61EA300-B7EE-4DF4-8691-7EBBB648338B}" destId="{72A60F46-AA68-496E-B51D-209138E52B0D}" srcOrd="1" destOrd="0" presId="urn:microsoft.com/office/officeart/2005/8/layout/hierarchy6"/>
    <dgm:cxn modelId="{5CDF6315-0207-47E4-AE1C-A9B7C242C5BB}" srcId="{08BBF171-FCA6-4A97-8E44-B7ECC616984F}" destId="{160380D4-7799-4734-954A-A567D246A314}" srcOrd="1" destOrd="0" parTransId="{288DED15-87EE-41E4-BFEC-217AD3B83806}" sibTransId="{28C79EDF-80E7-40F3-A174-9AF482A6A442}"/>
    <dgm:cxn modelId="{E962E315-DD26-4F4E-AEDB-776CB5E9E3AB}" type="presOf" srcId="{797A9516-B33C-43C9-B2A5-AB6EDCAD53E6}" destId="{EE8334F5-C3EF-4A37-882A-D80B5127380A}" srcOrd="1" destOrd="0" presId="urn:microsoft.com/office/officeart/2005/8/layout/hierarchy6"/>
    <dgm:cxn modelId="{02267919-E7DA-4BF4-A16F-0A3181C4CFED}" type="presOf" srcId="{D73F4EE4-27B7-4F13-8C25-D64DEF51602C}" destId="{087E4093-57C9-4F74-978A-2E2469402C69}" srcOrd="0" destOrd="0" presId="urn:microsoft.com/office/officeart/2005/8/layout/hierarchy6"/>
    <dgm:cxn modelId="{CEB0411B-C8F1-4DED-A25C-6794CC5E4460}" srcId="{B3013324-9CE0-439D-920F-72DA2258EA34}" destId="{7ED7E84B-866B-4DA6-8B4F-626876FED1B1}" srcOrd="0" destOrd="0" parTransId="{8D2E4AB1-0E9F-47B2-B208-7C7CAE62ADEC}" sibTransId="{CD968002-13E4-4314-8353-DFD3F0AD418D}"/>
    <dgm:cxn modelId="{5AFC781D-2E4D-4A36-9801-20AEFF2E4C40}" type="presOf" srcId="{D73F4EE4-27B7-4F13-8C25-D64DEF51602C}" destId="{C5422414-D2FC-4F35-87DE-D8CC963365DC}" srcOrd="1" destOrd="0" presId="urn:microsoft.com/office/officeart/2005/8/layout/hierarchy6"/>
    <dgm:cxn modelId="{0DE0FA1E-17FA-42CF-AF5C-881A63189505}" type="presOf" srcId="{D61EA300-B7EE-4DF4-8691-7EBBB648338B}" destId="{40E3E404-B121-4E43-9B5C-869357CB93F9}" srcOrd="0" destOrd="0" presId="urn:microsoft.com/office/officeart/2005/8/layout/hierarchy6"/>
    <dgm:cxn modelId="{9A682821-A816-456A-852E-9C6DEC943842}" type="presOf" srcId="{7ED7E84B-866B-4DA6-8B4F-626876FED1B1}" destId="{7850DEB0-17F3-4A2A-9454-389364B90115}" srcOrd="0" destOrd="0" presId="urn:microsoft.com/office/officeart/2005/8/layout/hierarchy6"/>
    <dgm:cxn modelId="{BA654021-196E-4879-B657-7F77F4F4BD51}" type="presOf" srcId="{0DA54329-DF27-446F-B2E5-4760CAC66E13}" destId="{EA0728BC-4D85-4324-85C9-0FEFED6ABB88}" srcOrd="0" destOrd="0" presId="urn:microsoft.com/office/officeart/2005/8/layout/hierarchy6"/>
    <dgm:cxn modelId="{2AF2EF22-E52E-42DD-8C07-100CAD69991B}" srcId="{9356F8B8-241C-4870-91DE-31A824A3ACFE}" destId="{7C4C7D19-5C99-4190-809E-718E06718EEE}" srcOrd="1" destOrd="0" parTransId="{0090980F-7C3D-4D9A-B318-2A7AE32B490D}" sibTransId="{15857311-F042-47A8-926C-20029FA2FE96}"/>
    <dgm:cxn modelId="{9D140D38-1F9E-406C-8373-9091D320F8EA}" type="presOf" srcId="{7C4C7D19-5C99-4190-809E-718E06718EEE}" destId="{98B74EB2-02D3-45F7-9FE8-7D145712ECB4}" srcOrd="1" destOrd="0" presId="urn:microsoft.com/office/officeart/2005/8/layout/hierarchy6"/>
    <dgm:cxn modelId="{6896DD39-3F2A-4258-8B99-6D8BA28EAB65}" srcId="{9356F8B8-241C-4870-91DE-31A824A3ACFE}" destId="{36E71AA9-9B4C-4F7F-AEAF-310F561A5888}" srcOrd="0" destOrd="0" parTransId="{5AAF4A53-FA50-4121-90A0-36A8CBFC5B8E}" sibTransId="{28FCC1CA-AEE1-4AA1-B111-D77E5FB44F72}"/>
    <dgm:cxn modelId="{35568B3C-1858-4708-97E0-33E49CF83DCD}" srcId="{9356F8B8-241C-4870-91DE-31A824A3ACFE}" destId="{D61EA300-B7EE-4DF4-8691-7EBBB648338B}" srcOrd="2" destOrd="0" parTransId="{ED681B00-53A7-4A71-912C-A8BDDBA3CD6B}" sibTransId="{E9AFEA86-484F-44D5-9FC9-5B198562891C}"/>
    <dgm:cxn modelId="{5D76CC63-D9FE-4F7C-B480-9F7120E30FFF}" type="presOf" srcId="{6F778D8D-3D81-45B3-BBB1-082861763A5D}" destId="{1F1DF712-DFE7-4B4F-9B8F-D4BDB3729751}" srcOrd="0" destOrd="0" presId="urn:microsoft.com/office/officeart/2005/8/layout/hierarchy6"/>
    <dgm:cxn modelId="{B7DA7C45-BE12-448B-8167-2521C5B1C40C}" type="presOf" srcId="{8EB58686-7CF4-4D28-9787-996769F44429}" destId="{690C020B-CC64-474B-976E-12C948C940F7}" srcOrd="0" destOrd="0" presId="urn:microsoft.com/office/officeart/2005/8/layout/hierarchy6"/>
    <dgm:cxn modelId="{F3822F66-C94D-467D-B24E-DA118226C76D}" srcId="{36E71AA9-9B4C-4F7F-AEAF-310F561A5888}" destId="{08BBF171-FCA6-4A97-8E44-B7ECC616984F}" srcOrd="1" destOrd="0" parTransId="{E56A4456-5FA2-490C-88CB-2B62D99B616E}" sibTransId="{FDF44D32-0A14-4701-9727-8B6925C8D455}"/>
    <dgm:cxn modelId="{5228964A-8D59-4B64-89C1-5B3A149D832F}" type="presOf" srcId="{54E033DE-1491-41BC-BE16-9355EF151BFC}" destId="{54B2185C-B6AD-416F-9DBD-6834DAA54757}" srcOrd="0" destOrd="0" presId="urn:microsoft.com/office/officeart/2005/8/layout/hierarchy6"/>
    <dgm:cxn modelId="{1092C76C-ADE9-4E2E-A37C-C3560FCA1429}" type="presOf" srcId="{60CBDDD4-AD98-487A-9A3F-6A98154EA1E9}" destId="{03ABB4C8-6E3A-49C6-A740-06118001F0AE}" srcOrd="0" destOrd="0" presId="urn:microsoft.com/office/officeart/2005/8/layout/hierarchy6"/>
    <dgm:cxn modelId="{4CF21052-DF53-408E-B2C1-889A70EA3739}" srcId="{36E71AA9-9B4C-4F7F-AEAF-310F561A5888}" destId="{0F29DD14-9959-4D97-B693-7095DFD1E600}" srcOrd="2" destOrd="0" parTransId="{8EB58686-7CF4-4D28-9787-996769F44429}" sibTransId="{A01AE6AE-5A0B-4958-B4BB-A7F276D343F4}"/>
    <dgm:cxn modelId="{2DF74059-6984-49EF-86B2-F9DB1E2E3CA3}" type="presOf" srcId="{8D2E4AB1-0E9F-47B2-B208-7C7CAE62ADEC}" destId="{5034407C-279C-463B-B532-5D68BB493692}" srcOrd="0" destOrd="0" presId="urn:microsoft.com/office/officeart/2005/8/layout/hierarchy6"/>
    <dgm:cxn modelId="{39379181-E2F2-4351-A0B1-7B53898F888E}" type="presOf" srcId="{797A9516-B33C-43C9-B2A5-AB6EDCAD53E6}" destId="{0F72F1AE-3A3D-4603-821D-8625A60802DC}" srcOrd="0" destOrd="0" presId="urn:microsoft.com/office/officeart/2005/8/layout/hierarchy6"/>
    <dgm:cxn modelId="{24ACB286-9AE1-4983-86FC-670DE9BD8565}" srcId="{54E033DE-1491-41BC-BE16-9355EF151BFC}" destId="{8FFC780B-35F8-4750-85AA-1C45DF709E44}" srcOrd="0" destOrd="0" parTransId="{85C6C5FD-5ADE-4870-91C1-4336FC65565F}" sibTransId="{7ADEDC2E-2B3F-49FB-BE4E-EF630FFB58EE}"/>
    <dgm:cxn modelId="{76A44C8A-FE97-4E12-B51A-F6BA0FCA8FA8}" srcId="{36E71AA9-9B4C-4F7F-AEAF-310F561A5888}" destId="{54E033DE-1491-41BC-BE16-9355EF151BFC}" srcOrd="0" destOrd="0" parTransId="{6F778D8D-3D81-45B3-BBB1-082861763A5D}" sibTransId="{72AA6496-FA83-4B58-8304-E365626FEF96}"/>
    <dgm:cxn modelId="{FACEF48A-DBDF-43E8-9D10-0060936BE3F8}" type="presOf" srcId="{E56A4456-5FA2-490C-88CB-2B62D99B616E}" destId="{69C7425A-E93E-4B4F-B752-C88E694280AB}" srcOrd="0" destOrd="0" presId="urn:microsoft.com/office/officeart/2005/8/layout/hierarchy6"/>
    <dgm:cxn modelId="{BAD98E92-AF4A-4EEF-816F-5D5EB7965BC8}" srcId="{36E71AA9-9B4C-4F7F-AEAF-310F561A5888}" destId="{0DA54329-DF27-446F-B2E5-4760CAC66E13}" srcOrd="3" destOrd="0" parTransId="{D192ADD5-5BA8-4A3C-900B-9309638AB18D}" sibTransId="{9B614ED1-0A72-4673-B3E1-04F34F19A854}"/>
    <dgm:cxn modelId="{4A17A995-027A-429C-9E75-02A4ECA8BE1D}" srcId="{0F29DD14-9959-4D97-B693-7095DFD1E600}" destId="{B66AFE7F-51EB-47A5-A3D0-2262E966E1B9}" srcOrd="0" destOrd="0" parTransId="{60CBDDD4-AD98-487A-9A3F-6A98154EA1E9}" sibTransId="{1EFFE757-14D8-4B9D-B83B-4B3BDA0E5D66}"/>
    <dgm:cxn modelId="{0626D3A2-CEAA-4E1E-AB80-36C32CC59ADF}" type="presOf" srcId="{288DED15-87EE-41E4-BFEC-217AD3B83806}" destId="{59F23463-61E9-438F-AD85-4BFC88AD6A2C}" srcOrd="0" destOrd="0" presId="urn:microsoft.com/office/officeart/2005/8/layout/hierarchy6"/>
    <dgm:cxn modelId="{A919EFA5-9F92-4786-8BF1-E0FB8B1BB8D5}" srcId="{9356F8B8-241C-4870-91DE-31A824A3ACFE}" destId="{797A9516-B33C-43C9-B2A5-AB6EDCAD53E6}" srcOrd="4" destOrd="0" parTransId="{11E582E7-6D46-4E94-B885-14A7E29583E8}" sibTransId="{A817205F-085E-471F-8335-DDB49FA489EE}"/>
    <dgm:cxn modelId="{E83AFCAD-EA22-47EC-9F82-2C5113F5ED4E}" type="presOf" srcId="{8FFC780B-35F8-4750-85AA-1C45DF709E44}" destId="{84867A31-0CF0-4CD9-9308-0647845DDE1A}" srcOrd="0" destOrd="0" presId="urn:microsoft.com/office/officeart/2005/8/layout/hierarchy6"/>
    <dgm:cxn modelId="{255C55C6-1910-49FA-95D5-18D686C53E21}" type="presOf" srcId="{85C6C5FD-5ADE-4870-91C1-4336FC65565F}" destId="{3A983839-5498-491C-9570-8EEABDE56D77}" srcOrd="0" destOrd="0" presId="urn:microsoft.com/office/officeart/2005/8/layout/hierarchy6"/>
    <dgm:cxn modelId="{D3AF05CA-8311-4D4E-A216-68CB0C6F0FB3}" srcId="{9356F8B8-241C-4870-91DE-31A824A3ACFE}" destId="{D73F4EE4-27B7-4F13-8C25-D64DEF51602C}" srcOrd="3" destOrd="0" parTransId="{41564A57-A9C0-4F21-9C60-982FCFB31122}" sibTransId="{34BA168F-4FFB-4EC5-8B4D-9808026348E0}"/>
    <dgm:cxn modelId="{791A53CB-7CE3-49E2-8F8D-5170CA9B34AE}" type="presOf" srcId="{9356F8B8-241C-4870-91DE-31A824A3ACFE}" destId="{45821EB0-FF54-4B41-9C9C-DFD5052EDA89}" srcOrd="0" destOrd="0" presId="urn:microsoft.com/office/officeart/2005/8/layout/hierarchy6"/>
    <dgm:cxn modelId="{056D9BCF-9EB5-44CD-B73B-87DB38D7FE3F}" type="presOf" srcId="{7C4C7D19-5C99-4190-809E-718E06718EEE}" destId="{433C439B-ECFC-4182-928F-A3D6D5DFD38B}" srcOrd="0" destOrd="0" presId="urn:microsoft.com/office/officeart/2005/8/layout/hierarchy6"/>
    <dgm:cxn modelId="{B5C292D2-F6A3-4BBF-92E0-EA13AA55FCEC}" type="presOf" srcId="{36E71AA9-9B4C-4F7F-AEAF-310F561A5888}" destId="{14A81C06-BB76-43C0-8456-887DE9E86E04}" srcOrd="0" destOrd="0" presId="urn:microsoft.com/office/officeart/2005/8/layout/hierarchy6"/>
    <dgm:cxn modelId="{BF9D63D6-64DA-4AAA-A3F7-DF1233E24668}" type="presOf" srcId="{160380D4-7799-4734-954A-A567D246A314}" destId="{74DC27FD-3E60-45EB-8428-2B5F80823C50}" srcOrd="0" destOrd="0" presId="urn:microsoft.com/office/officeart/2005/8/layout/hierarchy6"/>
    <dgm:cxn modelId="{43ADCCD8-DDC7-4773-8ECA-E70E9DAD7B66}" type="presOf" srcId="{D192ADD5-5BA8-4A3C-900B-9309638AB18D}" destId="{2C64C2BB-525B-41B5-90F2-5127E4DD6B8F}" srcOrd="0" destOrd="0" presId="urn:microsoft.com/office/officeart/2005/8/layout/hierarchy6"/>
    <dgm:cxn modelId="{3A2082DE-FC75-40D7-9B43-DF54E0C65B42}" type="presOf" srcId="{B66AFE7F-51EB-47A5-A3D0-2262E966E1B9}" destId="{FF9681C8-E7FE-47A1-B393-3D421E98A4BB}" srcOrd="0" destOrd="0" presId="urn:microsoft.com/office/officeart/2005/8/layout/hierarchy6"/>
    <dgm:cxn modelId="{DDE139E2-562A-4103-9DA5-24C988487497}" type="presOf" srcId="{08BBF171-FCA6-4A97-8E44-B7ECC616984F}" destId="{60289429-4927-406C-9F9F-FF97649F8CE2}" srcOrd="0" destOrd="0" presId="urn:microsoft.com/office/officeart/2005/8/layout/hierarchy6"/>
    <dgm:cxn modelId="{EC9B73E9-3E26-409D-AF51-115614D3B9F1}" type="presOf" srcId="{035050AD-8E77-4241-8AD2-FC155EABBEF6}" destId="{43A19A9F-D3A8-4D29-954F-01FF2D8236D4}" srcOrd="0" destOrd="0" presId="urn:microsoft.com/office/officeart/2005/8/layout/hierarchy6"/>
    <dgm:cxn modelId="{921012EB-6000-45D0-AA95-DB09A60F929A}" srcId="{08BBF171-FCA6-4A97-8E44-B7ECC616984F}" destId="{B3013324-9CE0-439D-920F-72DA2258EA34}" srcOrd="0" destOrd="0" parTransId="{035050AD-8E77-4241-8AD2-FC155EABBEF6}" sibTransId="{B417ADEF-5413-4FC7-8837-F4A1F4350F24}"/>
    <dgm:cxn modelId="{523C033F-028B-4BE4-8CE3-D0597ADA2E28}" type="presParOf" srcId="{45821EB0-FF54-4B41-9C9C-DFD5052EDA89}" destId="{1CA51C00-9458-4416-A3D9-B04A627358C4}" srcOrd="0" destOrd="0" presId="urn:microsoft.com/office/officeart/2005/8/layout/hierarchy6"/>
    <dgm:cxn modelId="{2541A9A9-2A4B-4F6C-82E2-3D1A2CAF7095}" type="presParOf" srcId="{1CA51C00-9458-4416-A3D9-B04A627358C4}" destId="{F1844C0E-25A1-4402-A0F2-A9B60A520BDE}" srcOrd="0" destOrd="0" presId="urn:microsoft.com/office/officeart/2005/8/layout/hierarchy6"/>
    <dgm:cxn modelId="{B78885CA-FBCA-410F-840F-BE8A623ECD2E}" type="presParOf" srcId="{1CA51C00-9458-4416-A3D9-B04A627358C4}" destId="{126AC6C2-A845-4801-A1DF-573D66D55C7E}" srcOrd="1" destOrd="0" presId="urn:microsoft.com/office/officeart/2005/8/layout/hierarchy6"/>
    <dgm:cxn modelId="{90FDC4B3-5CF0-4B40-A447-7E9320AF1C41}" type="presParOf" srcId="{126AC6C2-A845-4801-A1DF-573D66D55C7E}" destId="{69133F18-1759-454F-8455-DD0B3EC40965}" srcOrd="0" destOrd="0" presId="urn:microsoft.com/office/officeart/2005/8/layout/hierarchy6"/>
    <dgm:cxn modelId="{437333F8-0F28-476A-BA03-B276D92A8F0B}" type="presParOf" srcId="{69133F18-1759-454F-8455-DD0B3EC40965}" destId="{14A81C06-BB76-43C0-8456-887DE9E86E04}" srcOrd="0" destOrd="0" presId="urn:microsoft.com/office/officeart/2005/8/layout/hierarchy6"/>
    <dgm:cxn modelId="{DF02B7EB-56F6-440A-BD73-B2E21CBD2A91}" type="presParOf" srcId="{69133F18-1759-454F-8455-DD0B3EC40965}" destId="{3ED75241-C88E-4D89-9CAB-8BB7B1391778}" srcOrd="1" destOrd="0" presId="urn:microsoft.com/office/officeart/2005/8/layout/hierarchy6"/>
    <dgm:cxn modelId="{53614C8D-1660-44C1-B22F-145D619425E1}" type="presParOf" srcId="{3ED75241-C88E-4D89-9CAB-8BB7B1391778}" destId="{1F1DF712-DFE7-4B4F-9B8F-D4BDB3729751}" srcOrd="0" destOrd="0" presId="urn:microsoft.com/office/officeart/2005/8/layout/hierarchy6"/>
    <dgm:cxn modelId="{26D7B90C-267C-4FD6-8B27-BC7CB1B45594}" type="presParOf" srcId="{3ED75241-C88E-4D89-9CAB-8BB7B1391778}" destId="{3F00C8EF-ED3F-45DE-9A3B-140B0D51A0ED}" srcOrd="1" destOrd="0" presId="urn:microsoft.com/office/officeart/2005/8/layout/hierarchy6"/>
    <dgm:cxn modelId="{6F5B47B7-68B7-4B3E-B2EC-F68010F16293}" type="presParOf" srcId="{3F00C8EF-ED3F-45DE-9A3B-140B0D51A0ED}" destId="{54B2185C-B6AD-416F-9DBD-6834DAA54757}" srcOrd="0" destOrd="0" presId="urn:microsoft.com/office/officeart/2005/8/layout/hierarchy6"/>
    <dgm:cxn modelId="{7C3ED731-7784-409B-9E92-6D3F06501BBE}" type="presParOf" srcId="{3F00C8EF-ED3F-45DE-9A3B-140B0D51A0ED}" destId="{9EEA8A05-A26E-41BD-AC08-B571594AB899}" srcOrd="1" destOrd="0" presId="urn:microsoft.com/office/officeart/2005/8/layout/hierarchy6"/>
    <dgm:cxn modelId="{97998749-24F4-4B00-B39C-D77C061993C6}" type="presParOf" srcId="{9EEA8A05-A26E-41BD-AC08-B571594AB899}" destId="{3A983839-5498-491C-9570-8EEABDE56D77}" srcOrd="0" destOrd="0" presId="urn:microsoft.com/office/officeart/2005/8/layout/hierarchy6"/>
    <dgm:cxn modelId="{6C1196B2-713D-4BF8-9490-049BF9698B70}" type="presParOf" srcId="{9EEA8A05-A26E-41BD-AC08-B571594AB899}" destId="{8D063879-7AC3-41F3-84C8-7E45B16F6159}" srcOrd="1" destOrd="0" presId="urn:microsoft.com/office/officeart/2005/8/layout/hierarchy6"/>
    <dgm:cxn modelId="{E20A7825-1992-4301-9301-04467D6B2A0D}" type="presParOf" srcId="{8D063879-7AC3-41F3-84C8-7E45B16F6159}" destId="{84867A31-0CF0-4CD9-9308-0647845DDE1A}" srcOrd="0" destOrd="0" presId="urn:microsoft.com/office/officeart/2005/8/layout/hierarchy6"/>
    <dgm:cxn modelId="{A1021C75-6FEE-434F-9670-8593B0A6E391}" type="presParOf" srcId="{8D063879-7AC3-41F3-84C8-7E45B16F6159}" destId="{7FB6B665-EEFF-45C7-86F2-40D7954B0C69}" srcOrd="1" destOrd="0" presId="urn:microsoft.com/office/officeart/2005/8/layout/hierarchy6"/>
    <dgm:cxn modelId="{E2E01329-654A-4582-8472-CA2EB71931F0}" type="presParOf" srcId="{3ED75241-C88E-4D89-9CAB-8BB7B1391778}" destId="{69C7425A-E93E-4B4F-B752-C88E694280AB}" srcOrd="2" destOrd="0" presId="urn:microsoft.com/office/officeart/2005/8/layout/hierarchy6"/>
    <dgm:cxn modelId="{9211AE98-ECDA-4DFB-8747-903B8AB59781}" type="presParOf" srcId="{3ED75241-C88E-4D89-9CAB-8BB7B1391778}" destId="{162882A8-FEFE-40F9-95F9-932B76AD6E85}" srcOrd="3" destOrd="0" presId="urn:microsoft.com/office/officeart/2005/8/layout/hierarchy6"/>
    <dgm:cxn modelId="{8589ACB5-0FAE-4705-9B62-1C5F49CEC2FF}" type="presParOf" srcId="{162882A8-FEFE-40F9-95F9-932B76AD6E85}" destId="{60289429-4927-406C-9F9F-FF97649F8CE2}" srcOrd="0" destOrd="0" presId="urn:microsoft.com/office/officeart/2005/8/layout/hierarchy6"/>
    <dgm:cxn modelId="{A73F57A1-4206-4671-B3C6-B29CDE20CD62}" type="presParOf" srcId="{162882A8-FEFE-40F9-95F9-932B76AD6E85}" destId="{D74333F2-CD80-4CDB-8912-6F5C2ED1982F}" srcOrd="1" destOrd="0" presId="urn:microsoft.com/office/officeart/2005/8/layout/hierarchy6"/>
    <dgm:cxn modelId="{9429ED95-4459-49E7-9D58-E82D1DFB14FA}" type="presParOf" srcId="{D74333F2-CD80-4CDB-8912-6F5C2ED1982F}" destId="{43A19A9F-D3A8-4D29-954F-01FF2D8236D4}" srcOrd="0" destOrd="0" presId="urn:microsoft.com/office/officeart/2005/8/layout/hierarchy6"/>
    <dgm:cxn modelId="{E6E8496E-1697-4D83-9C29-1CB02419A052}" type="presParOf" srcId="{D74333F2-CD80-4CDB-8912-6F5C2ED1982F}" destId="{2CCE5CB3-F225-4E6E-9C0B-E424E8EDA6FC}" srcOrd="1" destOrd="0" presId="urn:microsoft.com/office/officeart/2005/8/layout/hierarchy6"/>
    <dgm:cxn modelId="{752A69CF-FCE2-4DD8-B8CC-BEA58C9894B7}" type="presParOf" srcId="{2CCE5CB3-F225-4E6E-9C0B-E424E8EDA6FC}" destId="{6E22C171-C14F-47A9-9050-25C0705294F2}" srcOrd="0" destOrd="0" presId="urn:microsoft.com/office/officeart/2005/8/layout/hierarchy6"/>
    <dgm:cxn modelId="{660B0842-6E6E-4196-B875-84AE15E69AD2}" type="presParOf" srcId="{2CCE5CB3-F225-4E6E-9C0B-E424E8EDA6FC}" destId="{E8FE8188-35F1-4E05-9560-4F2145157326}" srcOrd="1" destOrd="0" presId="urn:microsoft.com/office/officeart/2005/8/layout/hierarchy6"/>
    <dgm:cxn modelId="{4DD01A10-93DE-4D0A-91E0-E9D2DF550592}" type="presParOf" srcId="{E8FE8188-35F1-4E05-9560-4F2145157326}" destId="{5034407C-279C-463B-B532-5D68BB493692}" srcOrd="0" destOrd="0" presId="urn:microsoft.com/office/officeart/2005/8/layout/hierarchy6"/>
    <dgm:cxn modelId="{9734A19B-21CF-4A84-BD76-3AF0323D587D}" type="presParOf" srcId="{E8FE8188-35F1-4E05-9560-4F2145157326}" destId="{F637746F-70F8-4F59-9A69-D15650834A4F}" srcOrd="1" destOrd="0" presId="urn:microsoft.com/office/officeart/2005/8/layout/hierarchy6"/>
    <dgm:cxn modelId="{B001FCB2-4726-4822-8803-95C47659E455}" type="presParOf" srcId="{F637746F-70F8-4F59-9A69-D15650834A4F}" destId="{7850DEB0-17F3-4A2A-9454-389364B90115}" srcOrd="0" destOrd="0" presId="urn:microsoft.com/office/officeart/2005/8/layout/hierarchy6"/>
    <dgm:cxn modelId="{924E41D9-D317-4A18-B44F-6EED8C54A7C0}" type="presParOf" srcId="{F637746F-70F8-4F59-9A69-D15650834A4F}" destId="{F0940478-F7CD-4886-A82B-A8621EE12C48}" srcOrd="1" destOrd="0" presId="urn:microsoft.com/office/officeart/2005/8/layout/hierarchy6"/>
    <dgm:cxn modelId="{1198D7DF-4E14-4D3B-BAFE-3877F110C95C}" type="presParOf" srcId="{D74333F2-CD80-4CDB-8912-6F5C2ED1982F}" destId="{59F23463-61E9-438F-AD85-4BFC88AD6A2C}" srcOrd="2" destOrd="0" presId="urn:microsoft.com/office/officeart/2005/8/layout/hierarchy6"/>
    <dgm:cxn modelId="{610E8F01-E816-4998-A7FC-FA5AD3486A25}" type="presParOf" srcId="{D74333F2-CD80-4CDB-8912-6F5C2ED1982F}" destId="{358E8827-F031-4C36-9A6D-941DC724D21A}" srcOrd="3" destOrd="0" presId="urn:microsoft.com/office/officeart/2005/8/layout/hierarchy6"/>
    <dgm:cxn modelId="{DD5D341E-754D-449D-9DF4-690D8CF5BF40}" type="presParOf" srcId="{358E8827-F031-4C36-9A6D-941DC724D21A}" destId="{74DC27FD-3E60-45EB-8428-2B5F80823C50}" srcOrd="0" destOrd="0" presId="urn:microsoft.com/office/officeart/2005/8/layout/hierarchy6"/>
    <dgm:cxn modelId="{578D6AFF-E22E-4B38-9732-7598487D3673}" type="presParOf" srcId="{358E8827-F031-4C36-9A6D-941DC724D21A}" destId="{3386581A-1C0A-4E7F-94D6-25E1ACCAD596}" srcOrd="1" destOrd="0" presId="urn:microsoft.com/office/officeart/2005/8/layout/hierarchy6"/>
    <dgm:cxn modelId="{DE1CF1FB-7F21-45D8-BFF4-E8BF8C38A0AF}" type="presParOf" srcId="{3ED75241-C88E-4D89-9CAB-8BB7B1391778}" destId="{690C020B-CC64-474B-976E-12C948C940F7}" srcOrd="4" destOrd="0" presId="urn:microsoft.com/office/officeart/2005/8/layout/hierarchy6"/>
    <dgm:cxn modelId="{98A1671F-1E08-43F3-BE1D-96936C2DEC9D}" type="presParOf" srcId="{3ED75241-C88E-4D89-9CAB-8BB7B1391778}" destId="{DB0F40EB-BA90-4E5C-BECA-7CDF73333CA6}" srcOrd="5" destOrd="0" presId="urn:microsoft.com/office/officeart/2005/8/layout/hierarchy6"/>
    <dgm:cxn modelId="{4760D120-412A-49D4-AB69-FD1B27B3559A}" type="presParOf" srcId="{DB0F40EB-BA90-4E5C-BECA-7CDF73333CA6}" destId="{21649E62-8196-4F58-9C79-0F4DC608EE5B}" srcOrd="0" destOrd="0" presId="urn:microsoft.com/office/officeart/2005/8/layout/hierarchy6"/>
    <dgm:cxn modelId="{796760EF-563F-4761-B01E-99F99EEB6069}" type="presParOf" srcId="{DB0F40EB-BA90-4E5C-BECA-7CDF73333CA6}" destId="{9E4B8283-739B-4A76-9151-97CF65C7778B}" srcOrd="1" destOrd="0" presId="urn:microsoft.com/office/officeart/2005/8/layout/hierarchy6"/>
    <dgm:cxn modelId="{167128F8-F4CE-4534-A3FC-EF7AC58D0A94}" type="presParOf" srcId="{9E4B8283-739B-4A76-9151-97CF65C7778B}" destId="{03ABB4C8-6E3A-49C6-A740-06118001F0AE}" srcOrd="0" destOrd="0" presId="urn:microsoft.com/office/officeart/2005/8/layout/hierarchy6"/>
    <dgm:cxn modelId="{8833505E-BE2A-4F6C-9607-8237B3A3AB0A}" type="presParOf" srcId="{9E4B8283-739B-4A76-9151-97CF65C7778B}" destId="{DE816C2F-1672-49F5-A44D-BF5BB90B017A}" srcOrd="1" destOrd="0" presId="urn:microsoft.com/office/officeart/2005/8/layout/hierarchy6"/>
    <dgm:cxn modelId="{6D5F4996-B77D-47D8-BB78-09F3B3C620F8}" type="presParOf" srcId="{DE816C2F-1672-49F5-A44D-BF5BB90B017A}" destId="{FF9681C8-E7FE-47A1-B393-3D421E98A4BB}" srcOrd="0" destOrd="0" presId="urn:microsoft.com/office/officeart/2005/8/layout/hierarchy6"/>
    <dgm:cxn modelId="{EF9BDD2B-17BE-4068-BDCF-F8B86546D879}" type="presParOf" srcId="{DE816C2F-1672-49F5-A44D-BF5BB90B017A}" destId="{813AE981-C2E7-4629-8280-10054722FE47}" srcOrd="1" destOrd="0" presId="urn:microsoft.com/office/officeart/2005/8/layout/hierarchy6"/>
    <dgm:cxn modelId="{22D06EBE-3E42-4FB6-99F9-0962A1FEED85}" type="presParOf" srcId="{3ED75241-C88E-4D89-9CAB-8BB7B1391778}" destId="{2C64C2BB-525B-41B5-90F2-5127E4DD6B8F}" srcOrd="6" destOrd="0" presId="urn:microsoft.com/office/officeart/2005/8/layout/hierarchy6"/>
    <dgm:cxn modelId="{751DC254-E2E1-40D1-8784-67017DB44120}" type="presParOf" srcId="{3ED75241-C88E-4D89-9CAB-8BB7B1391778}" destId="{3454AFC4-5C07-4CEE-BF20-B563ABEDE6DD}" srcOrd="7" destOrd="0" presId="urn:microsoft.com/office/officeart/2005/8/layout/hierarchy6"/>
    <dgm:cxn modelId="{45719B39-EA72-4382-BBAB-589BF6BF5819}" type="presParOf" srcId="{3454AFC4-5C07-4CEE-BF20-B563ABEDE6DD}" destId="{EA0728BC-4D85-4324-85C9-0FEFED6ABB88}" srcOrd="0" destOrd="0" presId="urn:microsoft.com/office/officeart/2005/8/layout/hierarchy6"/>
    <dgm:cxn modelId="{87ED6BDB-323D-459B-A7BC-6E49EBB9BAE0}" type="presParOf" srcId="{3454AFC4-5C07-4CEE-BF20-B563ABEDE6DD}" destId="{CC26049B-0195-475B-A97A-4466C460DE09}" srcOrd="1" destOrd="0" presId="urn:microsoft.com/office/officeart/2005/8/layout/hierarchy6"/>
    <dgm:cxn modelId="{C07EE313-81C3-4463-98FE-D06FA2186725}" type="presParOf" srcId="{45821EB0-FF54-4B41-9C9C-DFD5052EDA89}" destId="{6EF53D0C-7C2C-448D-ACE5-6DA9681DE181}" srcOrd="1" destOrd="0" presId="urn:microsoft.com/office/officeart/2005/8/layout/hierarchy6"/>
    <dgm:cxn modelId="{8AD23D6B-6597-45CC-90CC-B543A49AA50E}" type="presParOf" srcId="{6EF53D0C-7C2C-448D-ACE5-6DA9681DE181}" destId="{B41A2BD2-D7BC-4142-B32A-223835AC5919}" srcOrd="0" destOrd="0" presId="urn:microsoft.com/office/officeart/2005/8/layout/hierarchy6"/>
    <dgm:cxn modelId="{1C6F7B5E-4B60-4EA7-A894-C2B853AAD1F1}" type="presParOf" srcId="{B41A2BD2-D7BC-4142-B32A-223835AC5919}" destId="{433C439B-ECFC-4182-928F-A3D6D5DFD38B}" srcOrd="0" destOrd="0" presId="urn:microsoft.com/office/officeart/2005/8/layout/hierarchy6"/>
    <dgm:cxn modelId="{88C4FCF3-8D67-49B7-8277-9A65047B18E2}" type="presParOf" srcId="{B41A2BD2-D7BC-4142-B32A-223835AC5919}" destId="{98B74EB2-02D3-45F7-9FE8-7D145712ECB4}" srcOrd="1" destOrd="0" presId="urn:microsoft.com/office/officeart/2005/8/layout/hierarchy6"/>
    <dgm:cxn modelId="{04516522-F920-4404-AC0B-16EDFD3A6966}" type="presParOf" srcId="{6EF53D0C-7C2C-448D-ACE5-6DA9681DE181}" destId="{348C30AD-8297-436B-8A7E-B9633CB45C36}" srcOrd="1" destOrd="0" presId="urn:microsoft.com/office/officeart/2005/8/layout/hierarchy6"/>
    <dgm:cxn modelId="{FC5FB62E-BCC7-4A3A-BDF2-40733D34D9E0}" type="presParOf" srcId="{348C30AD-8297-436B-8A7E-B9633CB45C36}" destId="{995CA204-4383-46EA-ABE8-7F8ACA13F8E7}" srcOrd="0" destOrd="0" presId="urn:microsoft.com/office/officeart/2005/8/layout/hierarchy6"/>
    <dgm:cxn modelId="{FA76332B-A053-4DFA-9BFD-97A38E446C93}" type="presParOf" srcId="{6EF53D0C-7C2C-448D-ACE5-6DA9681DE181}" destId="{BB03369D-52E2-459F-BAB0-C0B23B9719D2}" srcOrd="2" destOrd="0" presId="urn:microsoft.com/office/officeart/2005/8/layout/hierarchy6"/>
    <dgm:cxn modelId="{049EB890-7859-4A33-84D4-C5EBC6F238F4}" type="presParOf" srcId="{BB03369D-52E2-459F-BAB0-C0B23B9719D2}" destId="{40E3E404-B121-4E43-9B5C-869357CB93F9}" srcOrd="0" destOrd="0" presId="urn:microsoft.com/office/officeart/2005/8/layout/hierarchy6"/>
    <dgm:cxn modelId="{E6FADA16-5F9D-41AB-BB91-7C5E4DE27FF4}" type="presParOf" srcId="{BB03369D-52E2-459F-BAB0-C0B23B9719D2}" destId="{72A60F46-AA68-496E-B51D-209138E52B0D}" srcOrd="1" destOrd="0" presId="urn:microsoft.com/office/officeart/2005/8/layout/hierarchy6"/>
    <dgm:cxn modelId="{48BB26EF-60B6-46C0-B533-2822C9AF409B}" type="presParOf" srcId="{6EF53D0C-7C2C-448D-ACE5-6DA9681DE181}" destId="{66E2E118-B013-4B43-BBA0-5187F6D86C2D}" srcOrd="3" destOrd="0" presId="urn:microsoft.com/office/officeart/2005/8/layout/hierarchy6"/>
    <dgm:cxn modelId="{8DA2417F-A660-4231-9DF0-F0B37E749368}" type="presParOf" srcId="{66E2E118-B013-4B43-BBA0-5187F6D86C2D}" destId="{9CA775E7-424F-4F05-B7DF-B02738F76D60}" srcOrd="0" destOrd="0" presId="urn:microsoft.com/office/officeart/2005/8/layout/hierarchy6"/>
    <dgm:cxn modelId="{3BA23AD4-C316-4BE1-96DE-4F488A1BF0D0}" type="presParOf" srcId="{6EF53D0C-7C2C-448D-ACE5-6DA9681DE181}" destId="{97D1E810-02B5-441D-BCC3-229157F3A411}" srcOrd="4" destOrd="0" presId="urn:microsoft.com/office/officeart/2005/8/layout/hierarchy6"/>
    <dgm:cxn modelId="{F118C73A-4246-4684-BC78-1A03A7741D68}" type="presParOf" srcId="{97D1E810-02B5-441D-BCC3-229157F3A411}" destId="{087E4093-57C9-4F74-978A-2E2469402C69}" srcOrd="0" destOrd="0" presId="urn:microsoft.com/office/officeart/2005/8/layout/hierarchy6"/>
    <dgm:cxn modelId="{E19B529A-BFCA-4A47-BCD5-86EAB5C4C3E3}" type="presParOf" srcId="{97D1E810-02B5-441D-BCC3-229157F3A411}" destId="{C5422414-D2FC-4F35-87DE-D8CC963365DC}" srcOrd="1" destOrd="0" presId="urn:microsoft.com/office/officeart/2005/8/layout/hierarchy6"/>
    <dgm:cxn modelId="{60BE50E7-7B56-41A2-A452-A72EF26CCEFB}" type="presParOf" srcId="{6EF53D0C-7C2C-448D-ACE5-6DA9681DE181}" destId="{440B77E2-4355-401F-B257-3CCCB8F7AED6}" srcOrd="5" destOrd="0" presId="urn:microsoft.com/office/officeart/2005/8/layout/hierarchy6"/>
    <dgm:cxn modelId="{CE5A9911-1550-4FD0-8C08-A8ADD29B7C72}" type="presParOf" srcId="{440B77E2-4355-401F-B257-3CCCB8F7AED6}" destId="{F47463B5-425F-40A1-BA19-6B4E46F97E7C}" srcOrd="0" destOrd="0" presId="urn:microsoft.com/office/officeart/2005/8/layout/hierarchy6"/>
    <dgm:cxn modelId="{110754B4-8AFB-4B6D-B368-D34FEE9332AF}" type="presParOf" srcId="{6EF53D0C-7C2C-448D-ACE5-6DA9681DE181}" destId="{05970765-DEEB-471B-AE0C-A3867AB129D2}" srcOrd="6" destOrd="0" presId="urn:microsoft.com/office/officeart/2005/8/layout/hierarchy6"/>
    <dgm:cxn modelId="{6B523F0D-1743-4B0C-BCA1-DF55E5EC3B1C}" type="presParOf" srcId="{05970765-DEEB-471B-AE0C-A3867AB129D2}" destId="{0F72F1AE-3A3D-4603-821D-8625A60802DC}" srcOrd="0" destOrd="0" presId="urn:microsoft.com/office/officeart/2005/8/layout/hierarchy6"/>
    <dgm:cxn modelId="{25E6CC6F-984E-4F97-9C5A-688B4027EA54}" type="presParOf" srcId="{05970765-DEEB-471B-AE0C-A3867AB129D2}" destId="{EE8334F5-C3EF-4A37-882A-D80B5127380A}"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49681-E6FC-4E09-A3B7-B9705CAAD843}">
      <dsp:nvSpPr>
        <dsp:cNvPr id="0" name=""/>
        <dsp:cNvSpPr/>
      </dsp:nvSpPr>
      <dsp:spPr>
        <a:xfrm>
          <a:off x="2813" y="282726"/>
          <a:ext cx="959316" cy="4796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fr-FR" sz="1300" b="1" kern="1200" dirty="0"/>
            <a:t>Commandes</a:t>
          </a:r>
        </a:p>
      </dsp:txBody>
      <dsp:txXfrm>
        <a:off x="16862" y="296775"/>
        <a:ext cx="931218" cy="451560"/>
      </dsp:txXfrm>
    </dsp:sp>
    <dsp:sp modelId="{BF28FE54-2085-4E10-925D-BB6BFC63E56A}">
      <dsp:nvSpPr>
        <dsp:cNvPr id="0" name=""/>
        <dsp:cNvSpPr/>
      </dsp:nvSpPr>
      <dsp:spPr>
        <a:xfrm>
          <a:off x="98744" y="762385"/>
          <a:ext cx="95931" cy="359743"/>
        </a:xfrm>
        <a:custGeom>
          <a:avLst/>
          <a:gdLst/>
          <a:ahLst/>
          <a:cxnLst/>
          <a:rect l="0" t="0" r="0" b="0"/>
          <a:pathLst>
            <a:path>
              <a:moveTo>
                <a:pt x="0" y="0"/>
              </a:moveTo>
              <a:lnTo>
                <a:pt x="0" y="359743"/>
              </a:lnTo>
              <a:lnTo>
                <a:pt x="95931" y="35974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E79146-FF85-40E1-9B13-687CA4B648F7}">
      <dsp:nvSpPr>
        <dsp:cNvPr id="0" name=""/>
        <dsp:cNvSpPr/>
      </dsp:nvSpPr>
      <dsp:spPr>
        <a:xfrm>
          <a:off x="194676" y="882299"/>
          <a:ext cx="767453" cy="4796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fr-FR" sz="900" kern="1200" dirty="0" err="1"/>
            <a:t>orders</a:t>
          </a:r>
          <a:endParaRPr lang="fr-FR" sz="900" kern="1200" dirty="0"/>
        </a:p>
      </dsp:txBody>
      <dsp:txXfrm>
        <a:off x="208725" y="896348"/>
        <a:ext cx="739355" cy="451560"/>
      </dsp:txXfrm>
    </dsp:sp>
    <dsp:sp modelId="{04E8D921-68E9-4435-9D10-2EAD1922C274}">
      <dsp:nvSpPr>
        <dsp:cNvPr id="0" name=""/>
        <dsp:cNvSpPr/>
      </dsp:nvSpPr>
      <dsp:spPr>
        <a:xfrm>
          <a:off x="98744" y="762385"/>
          <a:ext cx="95931" cy="959316"/>
        </a:xfrm>
        <a:custGeom>
          <a:avLst/>
          <a:gdLst/>
          <a:ahLst/>
          <a:cxnLst/>
          <a:rect l="0" t="0" r="0" b="0"/>
          <a:pathLst>
            <a:path>
              <a:moveTo>
                <a:pt x="0" y="0"/>
              </a:moveTo>
              <a:lnTo>
                <a:pt x="0" y="959316"/>
              </a:lnTo>
              <a:lnTo>
                <a:pt x="95931" y="95931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CB60C0-6F76-45BD-B574-EF208D02E727}">
      <dsp:nvSpPr>
        <dsp:cNvPr id="0" name=""/>
        <dsp:cNvSpPr/>
      </dsp:nvSpPr>
      <dsp:spPr>
        <a:xfrm>
          <a:off x="194676" y="1481872"/>
          <a:ext cx="767453" cy="4796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3951"/>
              <a:satOff val="-20"/>
              <a:lumOff val="-8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fr-FR" sz="900" kern="1200" dirty="0" err="1"/>
            <a:t>order_pymts</a:t>
          </a:r>
          <a:endParaRPr lang="fr-FR" sz="900" kern="1200" dirty="0"/>
        </a:p>
      </dsp:txBody>
      <dsp:txXfrm>
        <a:off x="208725" y="1495921"/>
        <a:ext cx="739355" cy="451560"/>
      </dsp:txXfrm>
    </dsp:sp>
    <dsp:sp modelId="{E04A85F9-0625-4F36-8C0E-EA6B27821008}">
      <dsp:nvSpPr>
        <dsp:cNvPr id="0" name=""/>
        <dsp:cNvSpPr/>
      </dsp:nvSpPr>
      <dsp:spPr>
        <a:xfrm>
          <a:off x="98744" y="762385"/>
          <a:ext cx="95931" cy="1558889"/>
        </a:xfrm>
        <a:custGeom>
          <a:avLst/>
          <a:gdLst/>
          <a:ahLst/>
          <a:cxnLst/>
          <a:rect l="0" t="0" r="0" b="0"/>
          <a:pathLst>
            <a:path>
              <a:moveTo>
                <a:pt x="0" y="0"/>
              </a:moveTo>
              <a:lnTo>
                <a:pt x="0" y="1558889"/>
              </a:lnTo>
              <a:lnTo>
                <a:pt x="95931" y="155888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8AFF24-1820-4EC2-9558-8BFD3E1A2061}">
      <dsp:nvSpPr>
        <dsp:cNvPr id="0" name=""/>
        <dsp:cNvSpPr/>
      </dsp:nvSpPr>
      <dsp:spPr>
        <a:xfrm>
          <a:off x="194676" y="2081445"/>
          <a:ext cx="767453" cy="4796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27902"/>
              <a:satOff val="-40"/>
              <a:lumOff val="-16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fr-FR" sz="900" kern="1200" dirty="0" err="1"/>
            <a:t>order_items</a:t>
          </a:r>
          <a:endParaRPr lang="fr-FR" sz="900" kern="1200" dirty="0"/>
        </a:p>
      </dsp:txBody>
      <dsp:txXfrm>
        <a:off x="208725" y="2095494"/>
        <a:ext cx="739355" cy="451560"/>
      </dsp:txXfrm>
    </dsp:sp>
    <dsp:sp modelId="{DD2CBF96-8EF7-4F36-859D-D3843910B5B5}">
      <dsp:nvSpPr>
        <dsp:cNvPr id="0" name=""/>
        <dsp:cNvSpPr/>
      </dsp:nvSpPr>
      <dsp:spPr>
        <a:xfrm>
          <a:off x="98744" y="762385"/>
          <a:ext cx="95931" cy="2158462"/>
        </a:xfrm>
        <a:custGeom>
          <a:avLst/>
          <a:gdLst/>
          <a:ahLst/>
          <a:cxnLst/>
          <a:rect l="0" t="0" r="0" b="0"/>
          <a:pathLst>
            <a:path>
              <a:moveTo>
                <a:pt x="0" y="0"/>
              </a:moveTo>
              <a:lnTo>
                <a:pt x="0" y="2158462"/>
              </a:lnTo>
              <a:lnTo>
                <a:pt x="95931" y="215846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1CC82-A613-43CE-8F13-C3E6F7005D81}">
      <dsp:nvSpPr>
        <dsp:cNvPr id="0" name=""/>
        <dsp:cNvSpPr/>
      </dsp:nvSpPr>
      <dsp:spPr>
        <a:xfrm>
          <a:off x="194676" y="2681018"/>
          <a:ext cx="767453" cy="4796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91853"/>
              <a:satOff val="-60"/>
              <a:lumOff val="-25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fr-FR" sz="900" kern="1200" dirty="0" err="1"/>
            <a:t>order_reviews</a:t>
          </a:r>
          <a:endParaRPr lang="fr-FR" sz="900" kern="1200" dirty="0"/>
        </a:p>
      </dsp:txBody>
      <dsp:txXfrm>
        <a:off x="208725" y="2695067"/>
        <a:ext cx="739355" cy="451560"/>
      </dsp:txXfrm>
    </dsp:sp>
    <dsp:sp modelId="{AB61E869-285F-4008-AA58-E1C119980EB3}">
      <dsp:nvSpPr>
        <dsp:cNvPr id="0" name=""/>
        <dsp:cNvSpPr/>
      </dsp:nvSpPr>
      <dsp:spPr>
        <a:xfrm>
          <a:off x="1201959" y="282726"/>
          <a:ext cx="959316" cy="479658"/>
        </a:xfrm>
        <a:prstGeom prst="roundRect">
          <a:avLst>
            <a:gd name="adj" fmla="val 10000"/>
          </a:avLst>
        </a:prstGeom>
        <a:solidFill>
          <a:schemeClr val="accent2">
            <a:hueOff val="127902"/>
            <a:satOff val="-40"/>
            <a:lumOff val="-16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fr-FR" sz="1300" b="1" kern="1200" dirty="0"/>
            <a:t>Clients</a:t>
          </a:r>
        </a:p>
      </dsp:txBody>
      <dsp:txXfrm>
        <a:off x="1216008" y="296775"/>
        <a:ext cx="931218" cy="451560"/>
      </dsp:txXfrm>
    </dsp:sp>
    <dsp:sp modelId="{27FC4CD1-8D22-4726-9014-B3568C455B0E}">
      <dsp:nvSpPr>
        <dsp:cNvPr id="0" name=""/>
        <dsp:cNvSpPr/>
      </dsp:nvSpPr>
      <dsp:spPr>
        <a:xfrm>
          <a:off x="1297890" y="762385"/>
          <a:ext cx="95931" cy="359743"/>
        </a:xfrm>
        <a:custGeom>
          <a:avLst/>
          <a:gdLst/>
          <a:ahLst/>
          <a:cxnLst/>
          <a:rect l="0" t="0" r="0" b="0"/>
          <a:pathLst>
            <a:path>
              <a:moveTo>
                <a:pt x="0" y="0"/>
              </a:moveTo>
              <a:lnTo>
                <a:pt x="0" y="359743"/>
              </a:lnTo>
              <a:lnTo>
                <a:pt x="95931" y="35974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DA913C-425B-4C8F-AEAD-CE9060396410}">
      <dsp:nvSpPr>
        <dsp:cNvPr id="0" name=""/>
        <dsp:cNvSpPr/>
      </dsp:nvSpPr>
      <dsp:spPr>
        <a:xfrm>
          <a:off x="1393822" y="882299"/>
          <a:ext cx="767453" cy="4796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55804"/>
              <a:satOff val="-81"/>
              <a:lumOff val="-33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fr-FR" sz="900" kern="1200" dirty="0" err="1"/>
            <a:t>customers</a:t>
          </a:r>
          <a:endParaRPr lang="fr-FR" sz="900" kern="1200" dirty="0"/>
        </a:p>
      </dsp:txBody>
      <dsp:txXfrm>
        <a:off x="1407871" y="896348"/>
        <a:ext cx="739355" cy="451560"/>
      </dsp:txXfrm>
    </dsp:sp>
    <dsp:sp modelId="{C02FAB18-32FA-45BC-B7D2-FE9F2808981A}">
      <dsp:nvSpPr>
        <dsp:cNvPr id="0" name=""/>
        <dsp:cNvSpPr/>
      </dsp:nvSpPr>
      <dsp:spPr>
        <a:xfrm>
          <a:off x="2401105" y="282726"/>
          <a:ext cx="959316" cy="479658"/>
        </a:xfrm>
        <a:prstGeom prst="roundRect">
          <a:avLst>
            <a:gd name="adj" fmla="val 10000"/>
          </a:avLst>
        </a:prstGeom>
        <a:solidFill>
          <a:schemeClr val="accent2">
            <a:hueOff val="255804"/>
            <a:satOff val="-81"/>
            <a:lumOff val="-33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fr-FR" sz="1300" b="1" kern="1200" dirty="0"/>
            <a:t>Vendeurs</a:t>
          </a:r>
        </a:p>
      </dsp:txBody>
      <dsp:txXfrm>
        <a:off x="2415154" y="296775"/>
        <a:ext cx="931218" cy="451560"/>
      </dsp:txXfrm>
    </dsp:sp>
    <dsp:sp modelId="{E16A2818-3531-4A32-805D-0C1CB044310A}">
      <dsp:nvSpPr>
        <dsp:cNvPr id="0" name=""/>
        <dsp:cNvSpPr/>
      </dsp:nvSpPr>
      <dsp:spPr>
        <a:xfrm>
          <a:off x="2497036" y="762385"/>
          <a:ext cx="95931" cy="359743"/>
        </a:xfrm>
        <a:custGeom>
          <a:avLst/>
          <a:gdLst/>
          <a:ahLst/>
          <a:cxnLst/>
          <a:rect l="0" t="0" r="0" b="0"/>
          <a:pathLst>
            <a:path>
              <a:moveTo>
                <a:pt x="0" y="0"/>
              </a:moveTo>
              <a:lnTo>
                <a:pt x="0" y="359743"/>
              </a:lnTo>
              <a:lnTo>
                <a:pt x="95931" y="35974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4DFD9E-AB7B-44CE-A92E-E02CC9C33FC1}">
      <dsp:nvSpPr>
        <dsp:cNvPr id="0" name=""/>
        <dsp:cNvSpPr/>
      </dsp:nvSpPr>
      <dsp:spPr>
        <a:xfrm>
          <a:off x="2592968" y="882299"/>
          <a:ext cx="767453" cy="4796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19755"/>
              <a:satOff val="-101"/>
              <a:lumOff val="-41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fr-FR" sz="900" kern="1200" dirty="0" err="1"/>
            <a:t>sellers</a:t>
          </a:r>
          <a:endParaRPr lang="fr-FR" sz="900" kern="1200" dirty="0"/>
        </a:p>
      </dsp:txBody>
      <dsp:txXfrm>
        <a:off x="2607017" y="896348"/>
        <a:ext cx="739355" cy="451560"/>
      </dsp:txXfrm>
    </dsp:sp>
    <dsp:sp modelId="{6042DC41-5551-4A93-A4D4-3B466EA5B0E6}">
      <dsp:nvSpPr>
        <dsp:cNvPr id="0" name=""/>
        <dsp:cNvSpPr/>
      </dsp:nvSpPr>
      <dsp:spPr>
        <a:xfrm>
          <a:off x="3600251" y="282726"/>
          <a:ext cx="959316" cy="479658"/>
        </a:xfrm>
        <a:prstGeom prst="roundRect">
          <a:avLst>
            <a:gd name="adj" fmla="val 10000"/>
          </a:avLst>
        </a:prstGeom>
        <a:solidFill>
          <a:schemeClr val="accent2">
            <a:hueOff val="383706"/>
            <a:satOff val="-121"/>
            <a:lumOff val="-50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fr-FR" sz="1300" b="1" kern="1200" dirty="0"/>
            <a:t>Produits</a:t>
          </a:r>
        </a:p>
      </dsp:txBody>
      <dsp:txXfrm>
        <a:off x="3614300" y="296775"/>
        <a:ext cx="931218" cy="451560"/>
      </dsp:txXfrm>
    </dsp:sp>
    <dsp:sp modelId="{6E8F2605-E846-4515-B9BC-3B889DF3D05A}">
      <dsp:nvSpPr>
        <dsp:cNvPr id="0" name=""/>
        <dsp:cNvSpPr/>
      </dsp:nvSpPr>
      <dsp:spPr>
        <a:xfrm>
          <a:off x="3696182" y="762385"/>
          <a:ext cx="95931" cy="359743"/>
        </a:xfrm>
        <a:custGeom>
          <a:avLst/>
          <a:gdLst/>
          <a:ahLst/>
          <a:cxnLst/>
          <a:rect l="0" t="0" r="0" b="0"/>
          <a:pathLst>
            <a:path>
              <a:moveTo>
                <a:pt x="0" y="0"/>
              </a:moveTo>
              <a:lnTo>
                <a:pt x="0" y="359743"/>
              </a:lnTo>
              <a:lnTo>
                <a:pt x="95931" y="35974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0D357E-3B0D-4EBB-9394-AA2A99501A0A}">
      <dsp:nvSpPr>
        <dsp:cNvPr id="0" name=""/>
        <dsp:cNvSpPr/>
      </dsp:nvSpPr>
      <dsp:spPr>
        <a:xfrm>
          <a:off x="3792114" y="882299"/>
          <a:ext cx="767453" cy="4796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83706"/>
              <a:satOff val="-121"/>
              <a:lumOff val="-50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fr-FR" sz="900" kern="1200" dirty="0" err="1"/>
            <a:t>product</a:t>
          </a:r>
          <a:endParaRPr lang="fr-FR" sz="900" kern="1200" dirty="0"/>
        </a:p>
      </dsp:txBody>
      <dsp:txXfrm>
        <a:off x="3806163" y="896348"/>
        <a:ext cx="739355" cy="451560"/>
      </dsp:txXfrm>
    </dsp:sp>
    <dsp:sp modelId="{EB7D79F0-680A-421C-8476-67E605B2F57F}">
      <dsp:nvSpPr>
        <dsp:cNvPr id="0" name=""/>
        <dsp:cNvSpPr/>
      </dsp:nvSpPr>
      <dsp:spPr>
        <a:xfrm>
          <a:off x="4799397" y="282726"/>
          <a:ext cx="959316" cy="479658"/>
        </a:xfrm>
        <a:prstGeom prst="roundRect">
          <a:avLst>
            <a:gd name="adj" fmla="val 10000"/>
          </a:avLst>
        </a:prstGeom>
        <a:solidFill>
          <a:schemeClr val="accent2">
            <a:hueOff val="511609"/>
            <a:satOff val="-161"/>
            <a:lumOff val="-66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fr-FR" sz="1300" b="1" kern="1200" dirty="0"/>
            <a:t>Annexes</a:t>
          </a:r>
        </a:p>
      </dsp:txBody>
      <dsp:txXfrm>
        <a:off x="4813446" y="296775"/>
        <a:ext cx="931218" cy="451560"/>
      </dsp:txXfrm>
    </dsp:sp>
    <dsp:sp modelId="{E4E0698D-AF07-43F6-AB8B-8B5F46ABDA4C}">
      <dsp:nvSpPr>
        <dsp:cNvPr id="0" name=""/>
        <dsp:cNvSpPr/>
      </dsp:nvSpPr>
      <dsp:spPr>
        <a:xfrm>
          <a:off x="4895328" y="762385"/>
          <a:ext cx="95931" cy="359743"/>
        </a:xfrm>
        <a:custGeom>
          <a:avLst/>
          <a:gdLst/>
          <a:ahLst/>
          <a:cxnLst/>
          <a:rect l="0" t="0" r="0" b="0"/>
          <a:pathLst>
            <a:path>
              <a:moveTo>
                <a:pt x="0" y="0"/>
              </a:moveTo>
              <a:lnTo>
                <a:pt x="0" y="359743"/>
              </a:lnTo>
              <a:lnTo>
                <a:pt x="95931" y="35974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7D1FA1-77B5-4E27-B360-6B49F076FDC8}">
      <dsp:nvSpPr>
        <dsp:cNvPr id="0" name=""/>
        <dsp:cNvSpPr/>
      </dsp:nvSpPr>
      <dsp:spPr>
        <a:xfrm>
          <a:off x="4991260" y="882299"/>
          <a:ext cx="767453" cy="4796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47658"/>
              <a:satOff val="-141"/>
              <a:lumOff val="-58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fr-FR" sz="900" kern="1200" dirty="0" err="1"/>
            <a:t>geoloc</a:t>
          </a:r>
          <a:endParaRPr lang="fr-FR" sz="900" kern="1200" dirty="0"/>
        </a:p>
      </dsp:txBody>
      <dsp:txXfrm>
        <a:off x="5005309" y="896348"/>
        <a:ext cx="739355" cy="451560"/>
      </dsp:txXfrm>
    </dsp:sp>
    <dsp:sp modelId="{903C6960-B3E2-4791-81AA-D921EB8F21E5}">
      <dsp:nvSpPr>
        <dsp:cNvPr id="0" name=""/>
        <dsp:cNvSpPr/>
      </dsp:nvSpPr>
      <dsp:spPr>
        <a:xfrm>
          <a:off x="4895328" y="762385"/>
          <a:ext cx="95931" cy="959316"/>
        </a:xfrm>
        <a:custGeom>
          <a:avLst/>
          <a:gdLst/>
          <a:ahLst/>
          <a:cxnLst/>
          <a:rect l="0" t="0" r="0" b="0"/>
          <a:pathLst>
            <a:path>
              <a:moveTo>
                <a:pt x="0" y="0"/>
              </a:moveTo>
              <a:lnTo>
                <a:pt x="0" y="959316"/>
              </a:lnTo>
              <a:lnTo>
                <a:pt x="95931" y="95931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60333C-A0A1-44E0-8CAB-4AE8E0DB5B6D}">
      <dsp:nvSpPr>
        <dsp:cNvPr id="0" name=""/>
        <dsp:cNvSpPr/>
      </dsp:nvSpPr>
      <dsp:spPr>
        <a:xfrm>
          <a:off x="4991260" y="1481872"/>
          <a:ext cx="767453" cy="4796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1609"/>
              <a:satOff val="-161"/>
              <a:lumOff val="-66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fr-FR" sz="900" kern="1200" dirty="0"/>
            <a:t>translation</a:t>
          </a:r>
        </a:p>
      </dsp:txBody>
      <dsp:txXfrm>
        <a:off x="5005309" y="1495921"/>
        <a:ext cx="739355" cy="451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455B3-9DAD-47DA-AF66-54B2108059D5}">
      <dsp:nvSpPr>
        <dsp:cNvPr id="0" name=""/>
        <dsp:cNvSpPr/>
      </dsp:nvSpPr>
      <dsp:spPr>
        <a:xfrm rot="16200000">
          <a:off x="-1502169" y="1506731"/>
          <a:ext cx="4815840" cy="1802376"/>
        </a:xfrm>
        <a:prstGeom prst="flowChartManualOperation">
          <a:avLst/>
        </a:prstGeom>
        <a:solidFill>
          <a:schemeClr val="accent4">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sz="1200" b="1" kern="1200" dirty="0">
              <a:latin typeface="+mn-lt"/>
            </a:rPr>
            <a:t>RFM : 13 features</a:t>
          </a:r>
        </a:p>
        <a:p>
          <a:pPr marL="57150" lvl="1" indent="-57150" algn="l" defTabSz="444500">
            <a:lnSpc>
              <a:spcPct val="90000"/>
            </a:lnSpc>
            <a:spcBef>
              <a:spcPct val="0"/>
            </a:spcBef>
            <a:spcAft>
              <a:spcPct val="15000"/>
            </a:spcAft>
            <a:buChar char="•"/>
          </a:pPr>
          <a:r>
            <a:rPr lang="fr-FR" sz="1000" kern="1200" dirty="0" err="1"/>
            <a:t>total_orders</a:t>
          </a:r>
          <a:r>
            <a:rPr lang="fr-FR" sz="1000" kern="1200" dirty="0"/>
            <a:t> (Frequency)</a:t>
          </a:r>
        </a:p>
        <a:p>
          <a:pPr marL="57150" lvl="1" indent="-57150" algn="l" defTabSz="444500">
            <a:lnSpc>
              <a:spcPct val="90000"/>
            </a:lnSpc>
            <a:spcBef>
              <a:spcPct val="0"/>
            </a:spcBef>
            <a:spcAft>
              <a:spcPct val="15000"/>
            </a:spcAft>
            <a:buChar char="•"/>
          </a:pPr>
          <a:r>
            <a:rPr lang="fr-FR" sz="1000" kern="1200" dirty="0" err="1"/>
            <a:t>total_items</a:t>
          </a:r>
          <a:r>
            <a:rPr lang="fr-FR" sz="1000" kern="1200" dirty="0"/>
            <a:t> (Frequency)</a:t>
          </a:r>
        </a:p>
        <a:p>
          <a:pPr marL="57150" lvl="1" indent="-57150" algn="l" defTabSz="444500">
            <a:lnSpc>
              <a:spcPct val="90000"/>
            </a:lnSpc>
            <a:spcBef>
              <a:spcPct val="0"/>
            </a:spcBef>
            <a:spcAft>
              <a:spcPct val="15000"/>
            </a:spcAft>
            <a:buChar char="•"/>
          </a:pPr>
          <a:r>
            <a:rPr lang="fr-FR" sz="1000" kern="1200"/>
            <a:t>total_price (Monetary)</a:t>
          </a:r>
          <a:endParaRPr lang="fr-FR" sz="1000" kern="1200" dirty="0"/>
        </a:p>
        <a:p>
          <a:pPr marL="57150" lvl="1" indent="-57150" algn="l" defTabSz="444500">
            <a:lnSpc>
              <a:spcPct val="90000"/>
            </a:lnSpc>
            <a:spcBef>
              <a:spcPct val="0"/>
            </a:spcBef>
            <a:spcAft>
              <a:spcPct val="15000"/>
            </a:spcAft>
            <a:buChar char="•"/>
          </a:pPr>
          <a:r>
            <a:rPr lang="en-US" sz="1000" kern="1200" dirty="0" err="1"/>
            <a:t>latest_order_purchase_timestamp</a:t>
          </a:r>
          <a:r>
            <a:rPr lang="en-US" sz="1000" kern="1200" dirty="0"/>
            <a:t> (Recency)</a:t>
          </a:r>
          <a:endParaRPr lang="fr-FR" sz="1000" kern="1200" dirty="0"/>
        </a:p>
        <a:p>
          <a:pPr marL="57150" lvl="1" indent="-57150" algn="l" defTabSz="444500">
            <a:lnSpc>
              <a:spcPct val="90000"/>
            </a:lnSpc>
            <a:spcBef>
              <a:spcPct val="0"/>
            </a:spcBef>
            <a:spcAft>
              <a:spcPct val="15000"/>
            </a:spcAft>
            <a:buChar char="•"/>
          </a:pPr>
          <a:r>
            <a:rPr lang="fr-FR" sz="1000" kern="1200"/>
            <a:t>oldest_order_purchase (Recency)</a:t>
          </a:r>
          <a:endParaRPr lang="fr-FR" sz="1000" kern="1200" dirty="0"/>
        </a:p>
        <a:p>
          <a:pPr marL="57150" lvl="1" indent="-57150" algn="l" defTabSz="444500">
            <a:lnSpc>
              <a:spcPct val="90000"/>
            </a:lnSpc>
            <a:spcBef>
              <a:spcPct val="0"/>
            </a:spcBef>
            <a:spcAft>
              <a:spcPct val="15000"/>
            </a:spcAft>
            <a:buChar char="•"/>
          </a:pPr>
          <a:r>
            <a:rPr lang="fr-FR" sz="1000" kern="1200" dirty="0"/>
            <a:t>tot_ord_2016 (Frequency)</a:t>
          </a:r>
        </a:p>
        <a:p>
          <a:pPr marL="57150" lvl="1" indent="-57150" algn="l" defTabSz="444500">
            <a:lnSpc>
              <a:spcPct val="90000"/>
            </a:lnSpc>
            <a:spcBef>
              <a:spcPct val="0"/>
            </a:spcBef>
            <a:spcAft>
              <a:spcPct val="15000"/>
            </a:spcAft>
            <a:buChar char="•"/>
          </a:pPr>
          <a:r>
            <a:rPr lang="fr-FR" sz="1000" kern="1200" dirty="0"/>
            <a:t>tot_ord_2017 (Frequency)</a:t>
          </a:r>
        </a:p>
        <a:p>
          <a:pPr marL="57150" lvl="1" indent="-57150" algn="l" defTabSz="444500">
            <a:lnSpc>
              <a:spcPct val="90000"/>
            </a:lnSpc>
            <a:spcBef>
              <a:spcPct val="0"/>
            </a:spcBef>
            <a:spcAft>
              <a:spcPct val="15000"/>
            </a:spcAft>
            <a:buChar char="•"/>
          </a:pPr>
          <a:r>
            <a:rPr lang="fr-FR" sz="1000" kern="1200" dirty="0"/>
            <a:t>tot_ord_2018 (Frequency)</a:t>
          </a:r>
        </a:p>
        <a:p>
          <a:pPr marL="57150" lvl="1" indent="-57150" algn="l" defTabSz="444500">
            <a:lnSpc>
              <a:spcPct val="90000"/>
            </a:lnSpc>
            <a:spcBef>
              <a:spcPct val="0"/>
            </a:spcBef>
            <a:spcAft>
              <a:spcPct val="15000"/>
            </a:spcAft>
            <a:buChar char="•"/>
          </a:pPr>
          <a:r>
            <a:rPr lang="en-US" sz="1000" kern="1200"/>
            <a:t>time_since_last_purch (Recency)</a:t>
          </a:r>
          <a:endParaRPr lang="fr-FR" sz="1000" kern="1200" dirty="0"/>
        </a:p>
        <a:p>
          <a:pPr marL="57150" lvl="1" indent="-57150" algn="l" defTabSz="444500">
            <a:lnSpc>
              <a:spcPct val="90000"/>
            </a:lnSpc>
            <a:spcBef>
              <a:spcPct val="0"/>
            </a:spcBef>
            <a:spcAft>
              <a:spcPct val="15000"/>
            </a:spcAft>
            <a:buChar char="•"/>
          </a:pPr>
          <a:r>
            <a:rPr lang="en-US" sz="1000" kern="1200" dirty="0" err="1"/>
            <a:t>time_since_first_purch</a:t>
          </a:r>
          <a:r>
            <a:rPr lang="en-US" sz="1000" kern="1200" dirty="0"/>
            <a:t> (Recency)</a:t>
          </a:r>
          <a:endParaRPr lang="fr-FR" sz="1000" kern="1200" dirty="0"/>
        </a:p>
        <a:p>
          <a:pPr marL="57150" lvl="1" indent="-57150" algn="l" defTabSz="444500">
            <a:lnSpc>
              <a:spcPct val="90000"/>
            </a:lnSpc>
            <a:spcBef>
              <a:spcPct val="0"/>
            </a:spcBef>
            <a:spcAft>
              <a:spcPct val="15000"/>
            </a:spcAft>
            <a:buChar char="•"/>
          </a:pPr>
          <a:r>
            <a:rPr lang="en-US" sz="1000" kern="1200"/>
            <a:t>mean_items_per_order (Frequency)</a:t>
          </a:r>
          <a:endParaRPr lang="fr-FR" sz="1000" kern="1200" dirty="0"/>
        </a:p>
        <a:p>
          <a:pPr marL="57150" lvl="1" indent="-57150" algn="l" defTabSz="444500">
            <a:lnSpc>
              <a:spcPct val="90000"/>
            </a:lnSpc>
            <a:spcBef>
              <a:spcPct val="0"/>
            </a:spcBef>
            <a:spcAft>
              <a:spcPct val="15000"/>
            </a:spcAft>
            <a:buChar char="•"/>
          </a:pPr>
          <a:r>
            <a:rPr lang="en-US" sz="1000" kern="1200" dirty="0" err="1"/>
            <a:t>mean_price_per_order</a:t>
          </a:r>
          <a:r>
            <a:rPr lang="en-US" sz="1000" kern="1200" dirty="0"/>
            <a:t> (Monetary)</a:t>
          </a:r>
          <a:endParaRPr lang="fr-FR" sz="1000" kern="1200" dirty="0"/>
        </a:p>
        <a:p>
          <a:pPr marL="57150" lvl="1" indent="-57150" algn="l" defTabSz="444500">
            <a:lnSpc>
              <a:spcPct val="90000"/>
            </a:lnSpc>
            <a:spcBef>
              <a:spcPct val="0"/>
            </a:spcBef>
            <a:spcAft>
              <a:spcPct val="15000"/>
            </a:spcAft>
            <a:buChar char="•"/>
          </a:pPr>
          <a:r>
            <a:rPr lang="fr-FR" sz="1000" kern="1200" dirty="0"/>
            <a:t>single/</a:t>
          </a:r>
          <a:r>
            <a:rPr lang="fr-FR" sz="1000" kern="1200" dirty="0" err="1"/>
            <a:t>mult_orders</a:t>
          </a:r>
          <a:r>
            <a:rPr lang="fr-FR" sz="1000" kern="1200" dirty="0"/>
            <a:t> (Frequency</a:t>
          </a:r>
          <a:r>
            <a:rPr lang="fr-FR" sz="1050" kern="1200" dirty="0"/>
            <a:t>)</a:t>
          </a:r>
        </a:p>
      </dsp:txBody>
      <dsp:txXfrm rot="5400000">
        <a:off x="4563" y="963167"/>
        <a:ext cx="1802376" cy="2889504"/>
      </dsp:txXfrm>
    </dsp:sp>
    <dsp:sp modelId="{F2A9C898-2CA4-4176-9CAD-87E78E4FF59D}">
      <dsp:nvSpPr>
        <dsp:cNvPr id="0" name=""/>
        <dsp:cNvSpPr/>
      </dsp:nvSpPr>
      <dsp:spPr>
        <a:xfrm rot="16200000">
          <a:off x="435384" y="1506731"/>
          <a:ext cx="4815840" cy="1802376"/>
        </a:xfrm>
        <a:prstGeom prst="flowChartManualOperation">
          <a:avLst/>
        </a:prstGeom>
        <a:solidFill>
          <a:schemeClr val="accent4">
            <a:shade val="80000"/>
            <a:hueOff val="159863"/>
            <a:satOff val="-10064"/>
            <a:lumOff val="7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fr-FR" sz="1200" b="1" kern="1200" dirty="0"/>
            <a:t>Transport : 5 features </a:t>
          </a:r>
        </a:p>
        <a:p>
          <a:pPr marL="57150" lvl="1" indent="-57150" algn="l" defTabSz="444500">
            <a:lnSpc>
              <a:spcPct val="90000"/>
            </a:lnSpc>
            <a:spcBef>
              <a:spcPct val="0"/>
            </a:spcBef>
            <a:spcAft>
              <a:spcPct val="15000"/>
            </a:spcAft>
            <a:buChar char="•"/>
          </a:pPr>
          <a:r>
            <a:rPr lang="fr-FR" sz="1000" kern="1200" dirty="0" err="1"/>
            <a:t>total_freight_value</a:t>
          </a:r>
          <a:endParaRPr lang="fr-FR" sz="1000" kern="1200" dirty="0"/>
        </a:p>
        <a:p>
          <a:pPr marL="57150" lvl="1" indent="-57150" algn="l" defTabSz="444500">
            <a:lnSpc>
              <a:spcPct val="90000"/>
            </a:lnSpc>
            <a:spcBef>
              <a:spcPct val="0"/>
            </a:spcBef>
            <a:spcAft>
              <a:spcPct val="15000"/>
            </a:spcAft>
            <a:buChar char="•"/>
          </a:pPr>
          <a:r>
            <a:rPr lang="fr-FR" sz="1000" kern="1200" dirty="0"/>
            <a:t>ratio_freight</a:t>
          </a:r>
        </a:p>
        <a:p>
          <a:pPr marL="57150" lvl="1" indent="-57150" algn="l" defTabSz="444500">
            <a:lnSpc>
              <a:spcPct val="90000"/>
            </a:lnSpc>
            <a:spcBef>
              <a:spcPct val="0"/>
            </a:spcBef>
            <a:spcAft>
              <a:spcPct val="15000"/>
            </a:spcAft>
            <a:buChar char="•"/>
          </a:pPr>
          <a:r>
            <a:rPr lang="fr-FR" sz="1000" kern="1200" dirty="0"/>
            <a:t>time_shipping_mean</a:t>
          </a:r>
        </a:p>
        <a:p>
          <a:pPr marL="57150" lvl="1" indent="-57150" algn="l" defTabSz="444500">
            <a:lnSpc>
              <a:spcPct val="90000"/>
            </a:lnSpc>
            <a:spcBef>
              <a:spcPct val="0"/>
            </a:spcBef>
            <a:spcAft>
              <a:spcPct val="15000"/>
            </a:spcAft>
            <a:buChar char="•"/>
          </a:pPr>
          <a:r>
            <a:rPr lang="fr-FR" sz="1000" kern="1200" dirty="0"/>
            <a:t>time_order_mean</a:t>
          </a:r>
        </a:p>
        <a:p>
          <a:pPr marL="57150" lvl="1" indent="-57150" algn="l" defTabSz="444500">
            <a:lnSpc>
              <a:spcPct val="90000"/>
            </a:lnSpc>
            <a:spcBef>
              <a:spcPct val="0"/>
            </a:spcBef>
            <a:spcAft>
              <a:spcPct val="15000"/>
            </a:spcAft>
            <a:buChar char="•"/>
          </a:pPr>
          <a:r>
            <a:rPr lang="fr-FR" sz="1000" kern="1200" dirty="0"/>
            <a:t>écart_Prév_mean</a:t>
          </a:r>
        </a:p>
      </dsp:txBody>
      <dsp:txXfrm rot="5400000">
        <a:off x="1942116" y="963167"/>
        <a:ext cx="1802376" cy="2889504"/>
      </dsp:txXfrm>
    </dsp:sp>
    <dsp:sp modelId="{7E56D524-29BF-452F-B0F4-25E2277963AA}">
      <dsp:nvSpPr>
        <dsp:cNvPr id="0" name=""/>
        <dsp:cNvSpPr/>
      </dsp:nvSpPr>
      <dsp:spPr>
        <a:xfrm rot="16200000">
          <a:off x="2372939" y="1506731"/>
          <a:ext cx="4815840" cy="1802376"/>
        </a:xfrm>
        <a:prstGeom prst="flowChartManualOperation">
          <a:avLst/>
        </a:prstGeom>
        <a:solidFill>
          <a:schemeClr val="accent4">
            <a:shade val="80000"/>
            <a:hueOff val="319725"/>
            <a:satOff val="-20127"/>
            <a:lumOff val="14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sz="1200" b="1" kern="1200" dirty="0" err="1">
              <a:latin typeface="+mn-lt"/>
            </a:rPr>
            <a:t>Localisation</a:t>
          </a:r>
          <a:r>
            <a:rPr lang="en-US" sz="1200" b="1" kern="1200" dirty="0">
              <a:latin typeface="+mn-lt"/>
            </a:rPr>
            <a:t>: 5 features</a:t>
          </a:r>
          <a:endParaRPr lang="fr-FR" sz="1200" b="1" kern="1200" dirty="0">
            <a:latin typeface="+mn-lt"/>
          </a:endParaRPr>
        </a:p>
        <a:p>
          <a:pPr marL="57150" lvl="1" indent="-57150" algn="l" defTabSz="444500">
            <a:lnSpc>
              <a:spcPct val="90000"/>
            </a:lnSpc>
            <a:spcBef>
              <a:spcPct val="0"/>
            </a:spcBef>
            <a:spcAft>
              <a:spcPct val="15000"/>
            </a:spcAft>
            <a:buChar char="•"/>
          </a:pPr>
          <a:r>
            <a:rPr lang="en-US" sz="1000" kern="1200" dirty="0" err="1"/>
            <a:t>customer_zip_code_prefix_most_frequent</a:t>
          </a:r>
          <a:endParaRPr lang="fr-FR" sz="1000" kern="1200" dirty="0"/>
        </a:p>
        <a:p>
          <a:pPr marL="57150" lvl="1" indent="-57150" algn="l" defTabSz="444500">
            <a:lnSpc>
              <a:spcPct val="90000"/>
            </a:lnSpc>
            <a:spcBef>
              <a:spcPct val="0"/>
            </a:spcBef>
            <a:spcAft>
              <a:spcPct val="15000"/>
            </a:spcAft>
            <a:buChar char="•"/>
          </a:pPr>
          <a:r>
            <a:rPr lang="fr-FR" sz="1000" kern="1200" dirty="0"/>
            <a:t>customer_city_most_frequent</a:t>
          </a:r>
        </a:p>
        <a:p>
          <a:pPr marL="57150" lvl="1" indent="-57150" algn="l" defTabSz="444500">
            <a:lnSpc>
              <a:spcPct val="90000"/>
            </a:lnSpc>
            <a:spcBef>
              <a:spcPct val="0"/>
            </a:spcBef>
            <a:spcAft>
              <a:spcPct val="15000"/>
            </a:spcAft>
            <a:buChar char="•"/>
          </a:pPr>
          <a:r>
            <a:rPr lang="fr-FR" sz="1000" kern="1200" dirty="0"/>
            <a:t>customer_state_most_frequent</a:t>
          </a:r>
        </a:p>
        <a:p>
          <a:pPr marL="57150" lvl="1" indent="-57150" algn="l" defTabSz="444500">
            <a:lnSpc>
              <a:spcPct val="90000"/>
            </a:lnSpc>
            <a:spcBef>
              <a:spcPct val="0"/>
            </a:spcBef>
            <a:spcAft>
              <a:spcPct val="15000"/>
            </a:spcAft>
            <a:buChar char="•"/>
          </a:pPr>
          <a:r>
            <a:rPr lang="fr-FR" sz="1000" kern="1200" dirty="0"/>
            <a:t>geolocation_lat_most_frequent</a:t>
          </a:r>
        </a:p>
        <a:p>
          <a:pPr marL="57150" lvl="1" indent="-57150" algn="l" defTabSz="444500">
            <a:lnSpc>
              <a:spcPct val="90000"/>
            </a:lnSpc>
            <a:spcBef>
              <a:spcPct val="0"/>
            </a:spcBef>
            <a:spcAft>
              <a:spcPct val="15000"/>
            </a:spcAft>
            <a:buChar char="•"/>
          </a:pPr>
          <a:r>
            <a:rPr lang="fr-FR" sz="1000" kern="1200" dirty="0"/>
            <a:t>geolocation_lng_most_frequent</a:t>
          </a:r>
        </a:p>
        <a:p>
          <a:pPr marL="57150" lvl="1" indent="-57150" algn="l" defTabSz="444500">
            <a:lnSpc>
              <a:spcPct val="90000"/>
            </a:lnSpc>
            <a:spcBef>
              <a:spcPct val="0"/>
            </a:spcBef>
            <a:spcAft>
              <a:spcPct val="15000"/>
            </a:spcAft>
            <a:buChar char="•"/>
          </a:pPr>
          <a:endParaRPr lang="fr-FR" sz="1000" kern="1200" dirty="0"/>
        </a:p>
        <a:p>
          <a:pPr marL="57150" lvl="1" indent="-57150" algn="l" defTabSz="444500">
            <a:lnSpc>
              <a:spcPct val="90000"/>
            </a:lnSpc>
            <a:spcBef>
              <a:spcPct val="0"/>
            </a:spcBef>
            <a:spcAft>
              <a:spcPct val="15000"/>
            </a:spcAft>
            <a:buChar char="•"/>
          </a:pPr>
          <a:endParaRPr lang="fr-FR" sz="1000" kern="1200" dirty="0"/>
        </a:p>
      </dsp:txBody>
      <dsp:txXfrm rot="5400000">
        <a:off x="3879671" y="963167"/>
        <a:ext cx="1802376" cy="2889504"/>
      </dsp:txXfrm>
    </dsp:sp>
    <dsp:sp modelId="{910810B9-1316-4B06-A67E-D8A73A7C7F51}">
      <dsp:nvSpPr>
        <dsp:cNvPr id="0" name=""/>
        <dsp:cNvSpPr/>
      </dsp:nvSpPr>
      <dsp:spPr>
        <a:xfrm rot="16200000">
          <a:off x="4324321" y="1506731"/>
          <a:ext cx="4815840" cy="1802376"/>
        </a:xfrm>
        <a:prstGeom prst="flowChartManualOperation">
          <a:avLst/>
        </a:prstGeom>
        <a:solidFill>
          <a:schemeClr val="accent4">
            <a:shade val="80000"/>
            <a:hueOff val="479588"/>
            <a:satOff val="-30191"/>
            <a:lumOff val="217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fr-FR" sz="1200" b="1" kern="1200" dirty="0"/>
            <a:t>Paiements : 4 features</a:t>
          </a:r>
        </a:p>
        <a:p>
          <a:pPr marL="57150" lvl="1" indent="-57150" algn="l" defTabSz="444500">
            <a:lnSpc>
              <a:spcPct val="90000"/>
            </a:lnSpc>
            <a:spcBef>
              <a:spcPct val="0"/>
            </a:spcBef>
            <a:spcAft>
              <a:spcPct val="15000"/>
            </a:spcAft>
            <a:buChar char="•"/>
          </a:pPr>
          <a:r>
            <a:rPr lang="fr-FR" sz="1000" b="0" kern="1200" dirty="0" err="1"/>
            <a:t>max_payment_sequential</a:t>
          </a:r>
          <a:endParaRPr lang="fr-FR" sz="1000" b="1" kern="1200" dirty="0"/>
        </a:p>
        <a:p>
          <a:pPr marL="57150" lvl="1" indent="-57150" algn="l" defTabSz="444500">
            <a:lnSpc>
              <a:spcPct val="90000"/>
            </a:lnSpc>
            <a:spcBef>
              <a:spcPct val="0"/>
            </a:spcBef>
            <a:spcAft>
              <a:spcPct val="15000"/>
            </a:spcAft>
            <a:buChar char="•"/>
          </a:pPr>
          <a:r>
            <a:rPr lang="fr-FR" sz="1000" b="0" kern="1200" dirty="0" err="1"/>
            <a:t>payment_value_sum</a:t>
          </a:r>
          <a:endParaRPr lang="fr-FR" sz="1000" b="0" kern="1200" dirty="0"/>
        </a:p>
        <a:p>
          <a:pPr marL="57150" lvl="1" indent="-57150" algn="l" defTabSz="444500">
            <a:lnSpc>
              <a:spcPct val="90000"/>
            </a:lnSpc>
            <a:spcBef>
              <a:spcPct val="0"/>
            </a:spcBef>
            <a:spcAft>
              <a:spcPct val="15000"/>
            </a:spcAft>
            <a:buChar char="•"/>
          </a:pPr>
          <a:r>
            <a:rPr lang="fr-FR" sz="1000" b="0" kern="1200" dirty="0" err="1"/>
            <a:t>payment_installments_mean</a:t>
          </a:r>
          <a:endParaRPr lang="fr-FR" sz="1000" b="0" kern="1200" dirty="0"/>
        </a:p>
        <a:p>
          <a:pPr marL="57150" lvl="1" indent="-57150" algn="l" defTabSz="444500">
            <a:lnSpc>
              <a:spcPct val="90000"/>
            </a:lnSpc>
            <a:spcBef>
              <a:spcPct val="0"/>
            </a:spcBef>
            <a:spcAft>
              <a:spcPct val="15000"/>
            </a:spcAft>
            <a:buChar char="•"/>
          </a:pPr>
          <a:r>
            <a:rPr lang="fr-FR" sz="1000" b="0" kern="1200" dirty="0" err="1"/>
            <a:t>payment_is_credit_card</a:t>
          </a:r>
          <a:endParaRPr lang="fr-FR" sz="1000" b="0" kern="1200" dirty="0"/>
        </a:p>
      </dsp:txBody>
      <dsp:txXfrm rot="5400000">
        <a:off x="5831053" y="963167"/>
        <a:ext cx="1802376" cy="2889504"/>
      </dsp:txXfrm>
    </dsp:sp>
    <dsp:sp modelId="{FF8414EB-854F-45CA-820A-3DFE6866CDA4}">
      <dsp:nvSpPr>
        <dsp:cNvPr id="0" name=""/>
        <dsp:cNvSpPr/>
      </dsp:nvSpPr>
      <dsp:spPr>
        <a:xfrm rot="16200000">
          <a:off x="6248048" y="1506731"/>
          <a:ext cx="4815840" cy="1802376"/>
        </a:xfrm>
        <a:prstGeom prst="flowChartManualOperation">
          <a:avLst/>
        </a:prstGeom>
        <a:solidFill>
          <a:schemeClr val="accent4">
            <a:shade val="80000"/>
            <a:hueOff val="639450"/>
            <a:satOff val="-40254"/>
            <a:lumOff val="289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fr-FR" sz="1200" b="1" kern="1200" dirty="0"/>
            <a:t>Satisfaction clients : 3 features</a:t>
          </a:r>
        </a:p>
        <a:p>
          <a:pPr marL="57150" lvl="1" indent="-57150" algn="l" defTabSz="444500">
            <a:lnSpc>
              <a:spcPct val="90000"/>
            </a:lnSpc>
            <a:spcBef>
              <a:spcPct val="0"/>
            </a:spcBef>
            <a:spcAft>
              <a:spcPct val="15000"/>
            </a:spcAft>
            <a:buChar char="•"/>
          </a:pPr>
          <a:r>
            <a:rPr lang="fr-FR" sz="1000" b="0" kern="1200" dirty="0" err="1"/>
            <a:t>total_characters_review_comment_message_sum</a:t>
          </a:r>
          <a:endParaRPr lang="fr-FR" sz="1000" b="0" kern="1200" dirty="0"/>
        </a:p>
        <a:p>
          <a:pPr marL="57150" lvl="1" indent="-57150" algn="l" defTabSz="444500">
            <a:lnSpc>
              <a:spcPct val="90000"/>
            </a:lnSpc>
            <a:spcBef>
              <a:spcPct val="0"/>
            </a:spcBef>
            <a:spcAft>
              <a:spcPct val="15000"/>
            </a:spcAft>
            <a:buChar char="•"/>
          </a:pPr>
          <a:r>
            <a:rPr lang="fr-FR" sz="1000" b="0" kern="1200" dirty="0"/>
            <a:t>avg_review_score_mean</a:t>
          </a:r>
        </a:p>
        <a:p>
          <a:pPr marL="57150" lvl="1" indent="-57150" algn="l" defTabSz="444500">
            <a:lnSpc>
              <a:spcPct val="90000"/>
            </a:lnSpc>
            <a:spcBef>
              <a:spcPct val="0"/>
            </a:spcBef>
            <a:spcAft>
              <a:spcPct val="15000"/>
            </a:spcAft>
            <a:buChar char="•"/>
          </a:pPr>
          <a:r>
            <a:rPr lang="fr-FR" sz="1000" b="0" kern="1200" dirty="0"/>
            <a:t>avg_délaiSatisfaction_mean</a:t>
          </a:r>
        </a:p>
        <a:p>
          <a:pPr marL="114300" lvl="1" indent="-114300" algn="l" defTabSz="533400">
            <a:lnSpc>
              <a:spcPct val="90000"/>
            </a:lnSpc>
            <a:spcBef>
              <a:spcPct val="0"/>
            </a:spcBef>
            <a:spcAft>
              <a:spcPct val="15000"/>
            </a:spcAft>
            <a:buChar char="•"/>
          </a:pPr>
          <a:endParaRPr lang="fr-FR" sz="1200" b="1" kern="1200" dirty="0"/>
        </a:p>
      </dsp:txBody>
      <dsp:txXfrm rot="5400000">
        <a:off x="7754780" y="963167"/>
        <a:ext cx="1802376" cy="2889504"/>
      </dsp:txXfrm>
    </dsp:sp>
    <dsp:sp modelId="{89E2DC0F-69C8-42DD-94E8-8666FFB2C047}">
      <dsp:nvSpPr>
        <dsp:cNvPr id="0" name=""/>
        <dsp:cNvSpPr/>
      </dsp:nvSpPr>
      <dsp:spPr>
        <a:xfrm rot="16200000">
          <a:off x="8185602" y="1506731"/>
          <a:ext cx="4815840" cy="1802376"/>
        </a:xfrm>
        <a:prstGeom prst="flowChartManualOperation">
          <a:avLst/>
        </a:prstGeom>
        <a:solidFill>
          <a:schemeClr val="accent4">
            <a:shade val="80000"/>
            <a:hueOff val="799313"/>
            <a:satOff val="-50318"/>
            <a:lumOff val="361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fr-FR" sz="1200" b="1" kern="1200" dirty="0"/>
            <a:t>Produits : 9 features </a:t>
          </a:r>
          <a:endParaRPr lang="fr-FR" sz="2800" kern="1200" dirty="0"/>
        </a:p>
        <a:p>
          <a:pPr marL="0" lvl="0" indent="-57150" algn="l" defTabSz="533400">
            <a:lnSpc>
              <a:spcPct val="90000"/>
            </a:lnSpc>
            <a:spcBef>
              <a:spcPct val="0"/>
            </a:spcBef>
            <a:spcAft>
              <a:spcPct val="35000"/>
            </a:spcAft>
            <a:buFont typeface="Arial" panose="020B0604020202020204" pitchFamily="34" charset="0"/>
            <a:buChar char="•"/>
          </a:pPr>
          <a:r>
            <a:rPr lang="fr-FR" sz="1050" b="0" kern="1200" dirty="0">
              <a:solidFill>
                <a:srgbClr val="FFFFFF"/>
              </a:solidFill>
              <a:latin typeface="Calibri" panose="020F0502020204030204"/>
              <a:ea typeface="+mn-ea"/>
              <a:cs typeface="+mn-cs"/>
            </a:rPr>
            <a:t>avg_product_volume_cm3</a:t>
          </a:r>
          <a:endParaRPr lang="fr-FR" sz="2000" b="0" kern="1200" dirty="0"/>
        </a:p>
        <a:p>
          <a:pPr marL="0" lvl="0" indent="-57150" algn="l" defTabSz="533400">
            <a:lnSpc>
              <a:spcPct val="90000"/>
            </a:lnSpc>
            <a:spcBef>
              <a:spcPct val="0"/>
            </a:spcBef>
            <a:spcAft>
              <a:spcPct val="35000"/>
            </a:spcAft>
            <a:buFont typeface="Arial" panose="020B0604020202020204" pitchFamily="34" charset="0"/>
            <a:buChar char="•"/>
          </a:pPr>
          <a:r>
            <a:rPr lang="fr-FR" sz="1050" b="0" kern="1200" dirty="0" err="1">
              <a:solidFill>
                <a:srgbClr val="FFFFFF"/>
              </a:solidFill>
              <a:latin typeface="Calibri" panose="020F0502020204030204"/>
              <a:ea typeface="+mn-ea"/>
              <a:cs typeface="+mn-cs"/>
            </a:rPr>
            <a:t>avg_product_weight_g</a:t>
          </a:r>
          <a:endParaRPr lang="fr-FR" sz="2000" b="0" kern="1200" dirty="0"/>
        </a:p>
        <a:p>
          <a:pPr marL="0" lvl="0" indent="-57150" algn="l" defTabSz="533400">
            <a:lnSpc>
              <a:spcPct val="90000"/>
            </a:lnSpc>
            <a:spcBef>
              <a:spcPct val="0"/>
            </a:spcBef>
            <a:spcAft>
              <a:spcPct val="35000"/>
            </a:spcAft>
            <a:buFont typeface="Arial" panose="020B0604020202020204" pitchFamily="34" charset="0"/>
            <a:buChar char="•"/>
          </a:pPr>
          <a:r>
            <a:rPr lang="fr-FR" sz="1050" b="0" i="0" kern="1200" dirty="0" err="1"/>
            <a:t>avg_product_description_length</a:t>
          </a:r>
          <a:endParaRPr lang="fr-FR" sz="2000" b="0" kern="1200" dirty="0"/>
        </a:p>
        <a:p>
          <a:pPr marL="0" lvl="0" indent="-57150" algn="l" defTabSz="533400">
            <a:lnSpc>
              <a:spcPct val="90000"/>
            </a:lnSpc>
            <a:spcBef>
              <a:spcPct val="0"/>
            </a:spcBef>
            <a:spcAft>
              <a:spcPct val="35000"/>
            </a:spcAft>
            <a:buFont typeface="Arial" panose="020B0604020202020204" pitchFamily="34" charset="0"/>
            <a:buChar char="•"/>
          </a:pPr>
          <a:r>
            <a:rPr lang="fr-FR" sz="1050" b="0" kern="1200" dirty="0"/>
            <a:t>Les catégories « produits »</a:t>
          </a:r>
        </a:p>
        <a:p>
          <a:pPr marL="0" lvl="0" indent="-57150" algn="l" defTabSz="533400">
            <a:lnSpc>
              <a:spcPct val="90000"/>
            </a:lnSpc>
            <a:spcBef>
              <a:spcPct val="0"/>
            </a:spcBef>
            <a:spcAft>
              <a:spcPct val="35000"/>
            </a:spcAft>
            <a:buNone/>
          </a:pPr>
          <a:endParaRPr lang="fr-FR" sz="1400" b="1" kern="1200" dirty="0"/>
        </a:p>
        <a:p>
          <a:pPr marL="0" lvl="0" indent="-57150" algn="l" defTabSz="533400">
            <a:lnSpc>
              <a:spcPct val="90000"/>
            </a:lnSpc>
            <a:spcBef>
              <a:spcPct val="0"/>
            </a:spcBef>
            <a:spcAft>
              <a:spcPct val="35000"/>
            </a:spcAft>
            <a:buNone/>
          </a:pPr>
          <a:endParaRPr lang="fr-FR" sz="2800" kern="1200" dirty="0"/>
        </a:p>
      </dsp:txBody>
      <dsp:txXfrm rot="5400000">
        <a:off x="9692334" y="963167"/>
        <a:ext cx="1802376" cy="2889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2F1AE-3A3D-4603-821D-8625A60802DC}">
      <dsp:nvSpPr>
        <dsp:cNvPr id="0" name=""/>
        <dsp:cNvSpPr/>
      </dsp:nvSpPr>
      <dsp:spPr>
        <a:xfrm>
          <a:off x="0" y="3313170"/>
          <a:ext cx="10753531" cy="9430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fr-FR" sz="1600" b="0" kern="1200" dirty="0">
              <a:latin typeface="+mn-lt"/>
            </a:rPr>
            <a:t>Maintenance</a:t>
          </a:r>
        </a:p>
      </dsp:txBody>
      <dsp:txXfrm>
        <a:off x="0" y="3313170"/>
        <a:ext cx="3226059" cy="943034"/>
      </dsp:txXfrm>
    </dsp:sp>
    <dsp:sp modelId="{087E4093-57C9-4F74-978A-2E2469402C69}">
      <dsp:nvSpPr>
        <dsp:cNvPr id="0" name=""/>
        <dsp:cNvSpPr/>
      </dsp:nvSpPr>
      <dsp:spPr>
        <a:xfrm>
          <a:off x="0" y="2220338"/>
          <a:ext cx="10753531" cy="9430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fr-FR" sz="1600" b="0" kern="1200" dirty="0">
              <a:latin typeface="+mn-lt"/>
            </a:rPr>
            <a:t>Modélisation</a:t>
          </a:r>
        </a:p>
      </dsp:txBody>
      <dsp:txXfrm>
        <a:off x="0" y="2220338"/>
        <a:ext cx="3226059" cy="943034"/>
      </dsp:txXfrm>
    </dsp:sp>
    <dsp:sp modelId="{40E3E404-B121-4E43-9B5C-869357CB93F9}">
      <dsp:nvSpPr>
        <dsp:cNvPr id="0" name=""/>
        <dsp:cNvSpPr/>
      </dsp:nvSpPr>
      <dsp:spPr>
        <a:xfrm>
          <a:off x="0" y="1112757"/>
          <a:ext cx="10753531" cy="9430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fr-FR" sz="1600" kern="1200" dirty="0">
              <a:latin typeface="+mn-lt"/>
            </a:rPr>
            <a:t>Pre-Processing</a:t>
          </a:r>
        </a:p>
      </dsp:txBody>
      <dsp:txXfrm>
        <a:off x="0" y="1112757"/>
        <a:ext cx="3226059" cy="943034"/>
      </dsp:txXfrm>
    </dsp:sp>
    <dsp:sp modelId="{433C439B-ECFC-4182-928F-A3D6D5DFD38B}">
      <dsp:nvSpPr>
        <dsp:cNvPr id="0" name=""/>
        <dsp:cNvSpPr/>
      </dsp:nvSpPr>
      <dsp:spPr>
        <a:xfrm>
          <a:off x="0" y="12550"/>
          <a:ext cx="10753531" cy="9430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fr-FR" sz="1600" kern="1200" dirty="0">
              <a:latin typeface="+mn-lt"/>
            </a:rPr>
            <a:t>Sélection des features</a:t>
          </a:r>
        </a:p>
      </dsp:txBody>
      <dsp:txXfrm>
        <a:off x="0" y="12550"/>
        <a:ext cx="3226059" cy="943034"/>
      </dsp:txXfrm>
    </dsp:sp>
    <dsp:sp modelId="{14A81C06-BB76-43C0-8456-887DE9E86E04}">
      <dsp:nvSpPr>
        <dsp:cNvPr id="0" name=""/>
        <dsp:cNvSpPr/>
      </dsp:nvSpPr>
      <dsp:spPr>
        <a:xfrm>
          <a:off x="6292863" y="91137"/>
          <a:ext cx="1178792" cy="785861"/>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u="sng" kern="1200" dirty="0">
              <a:latin typeface="+mn-lt"/>
            </a:rPr>
            <a:t>Features </a:t>
          </a:r>
          <a:r>
            <a:rPr lang="fr-FR" sz="1200" b="1" u="sng" kern="1200" dirty="0" err="1">
              <a:latin typeface="+mn-lt"/>
            </a:rPr>
            <a:t>Selection</a:t>
          </a:r>
          <a:endParaRPr lang="fr-FR" sz="1200" b="1" u="sng" kern="1200" dirty="0">
            <a:latin typeface="+mn-lt"/>
          </a:endParaRPr>
        </a:p>
      </dsp:txBody>
      <dsp:txXfrm>
        <a:off x="6315880" y="114154"/>
        <a:ext cx="1132758" cy="739827"/>
      </dsp:txXfrm>
    </dsp:sp>
    <dsp:sp modelId="{1F1DF712-DFE7-4B4F-9B8F-D4BDB3729751}">
      <dsp:nvSpPr>
        <dsp:cNvPr id="0" name=""/>
        <dsp:cNvSpPr/>
      </dsp:nvSpPr>
      <dsp:spPr>
        <a:xfrm>
          <a:off x="3817398" y="876998"/>
          <a:ext cx="3064861" cy="314344"/>
        </a:xfrm>
        <a:custGeom>
          <a:avLst/>
          <a:gdLst/>
          <a:ahLst/>
          <a:cxnLst/>
          <a:rect l="0" t="0" r="0" b="0"/>
          <a:pathLst>
            <a:path>
              <a:moveTo>
                <a:pt x="3064861" y="0"/>
              </a:moveTo>
              <a:lnTo>
                <a:pt x="3064861" y="157172"/>
              </a:lnTo>
              <a:lnTo>
                <a:pt x="0" y="157172"/>
              </a:lnTo>
              <a:lnTo>
                <a:pt x="0" y="31434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B2185C-B6AD-416F-9DBD-6834DAA54757}">
      <dsp:nvSpPr>
        <dsp:cNvPr id="0" name=""/>
        <dsp:cNvSpPr/>
      </dsp:nvSpPr>
      <dsp:spPr>
        <a:xfrm>
          <a:off x="3228002" y="1191343"/>
          <a:ext cx="1178792" cy="785861"/>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Standard Scaler</a:t>
          </a:r>
        </a:p>
      </dsp:txBody>
      <dsp:txXfrm>
        <a:off x="3251019" y="1214360"/>
        <a:ext cx="1132758" cy="739827"/>
      </dsp:txXfrm>
    </dsp:sp>
    <dsp:sp modelId="{3A983839-5498-491C-9570-8EEABDE56D77}">
      <dsp:nvSpPr>
        <dsp:cNvPr id="0" name=""/>
        <dsp:cNvSpPr/>
      </dsp:nvSpPr>
      <dsp:spPr>
        <a:xfrm>
          <a:off x="3771678" y="1977205"/>
          <a:ext cx="91440" cy="314344"/>
        </a:xfrm>
        <a:custGeom>
          <a:avLst/>
          <a:gdLst/>
          <a:ahLst/>
          <a:cxnLst/>
          <a:rect l="0" t="0" r="0" b="0"/>
          <a:pathLst>
            <a:path>
              <a:moveTo>
                <a:pt x="45720" y="0"/>
              </a:moveTo>
              <a:lnTo>
                <a:pt x="45720" y="3143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867A31-0CF0-4CD9-9308-0647845DDE1A}">
      <dsp:nvSpPr>
        <dsp:cNvPr id="0" name=""/>
        <dsp:cNvSpPr/>
      </dsp:nvSpPr>
      <dsp:spPr>
        <a:xfrm>
          <a:off x="3228002" y="2291550"/>
          <a:ext cx="1178792" cy="785861"/>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K-means</a:t>
          </a:r>
        </a:p>
        <a:p>
          <a:pPr marL="0" lvl="0" indent="0" algn="ctr" defTabSz="533400">
            <a:lnSpc>
              <a:spcPct val="90000"/>
            </a:lnSpc>
            <a:spcBef>
              <a:spcPct val="0"/>
            </a:spcBef>
            <a:spcAft>
              <a:spcPct val="35000"/>
            </a:spcAft>
            <a:buNone/>
          </a:pPr>
          <a:r>
            <a:rPr lang="fr-FR" sz="1200" kern="1200" dirty="0">
              <a:latin typeface="+mn-lt"/>
            </a:rPr>
            <a:t>K = 4 </a:t>
          </a:r>
        </a:p>
      </dsp:txBody>
      <dsp:txXfrm>
        <a:off x="3251019" y="2314567"/>
        <a:ext cx="1132758" cy="739827"/>
      </dsp:txXfrm>
    </dsp:sp>
    <dsp:sp modelId="{69C7425A-E93E-4B4F-B752-C88E694280AB}">
      <dsp:nvSpPr>
        <dsp:cNvPr id="0" name=""/>
        <dsp:cNvSpPr/>
      </dsp:nvSpPr>
      <dsp:spPr>
        <a:xfrm>
          <a:off x="6116044" y="876998"/>
          <a:ext cx="766215" cy="314344"/>
        </a:xfrm>
        <a:custGeom>
          <a:avLst/>
          <a:gdLst/>
          <a:ahLst/>
          <a:cxnLst/>
          <a:rect l="0" t="0" r="0" b="0"/>
          <a:pathLst>
            <a:path>
              <a:moveTo>
                <a:pt x="766215" y="0"/>
              </a:moveTo>
              <a:lnTo>
                <a:pt x="766215" y="157172"/>
              </a:lnTo>
              <a:lnTo>
                <a:pt x="0" y="157172"/>
              </a:lnTo>
              <a:lnTo>
                <a:pt x="0" y="31434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289429-4927-406C-9F9F-FF97649F8CE2}">
      <dsp:nvSpPr>
        <dsp:cNvPr id="0" name=""/>
        <dsp:cNvSpPr/>
      </dsp:nvSpPr>
      <dsp:spPr>
        <a:xfrm>
          <a:off x="5526648" y="1191343"/>
          <a:ext cx="1178792" cy="785861"/>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u="sng" kern="1200" dirty="0">
              <a:latin typeface="+mn-lt"/>
            </a:rPr>
            <a:t>Standard Scaler + Isolation Forest</a:t>
          </a:r>
        </a:p>
      </dsp:txBody>
      <dsp:txXfrm>
        <a:off x="5549665" y="1214360"/>
        <a:ext cx="1132758" cy="739827"/>
      </dsp:txXfrm>
    </dsp:sp>
    <dsp:sp modelId="{43A19A9F-D3A8-4D29-954F-01FF2D8236D4}">
      <dsp:nvSpPr>
        <dsp:cNvPr id="0" name=""/>
        <dsp:cNvSpPr/>
      </dsp:nvSpPr>
      <dsp:spPr>
        <a:xfrm>
          <a:off x="5349829" y="1977205"/>
          <a:ext cx="766215" cy="314344"/>
        </a:xfrm>
        <a:custGeom>
          <a:avLst/>
          <a:gdLst/>
          <a:ahLst/>
          <a:cxnLst/>
          <a:rect l="0" t="0" r="0" b="0"/>
          <a:pathLst>
            <a:path>
              <a:moveTo>
                <a:pt x="766215" y="0"/>
              </a:moveTo>
              <a:lnTo>
                <a:pt x="766215" y="157172"/>
              </a:lnTo>
              <a:lnTo>
                <a:pt x="0" y="157172"/>
              </a:lnTo>
              <a:lnTo>
                <a:pt x="0" y="3143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22C171-C14F-47A9-9050-25C0705294F2}">
      <dsp:nvSpPr>
        <dsp:cNvPr id="0" name=""/>
        <dsp:cNvSpPr/>
      </dsp:nvSpPr>
      <dsp:spPr>
        <a:xfrm>
          <a:off x="4760432" y="2291550"/>
          <a:ext cx="1178792" cy="785861"/>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u="sng" kern="1200" dirty="0">
              <a:latin typeface="+mn-lt"/>
            </a:rPr>
            <a:t>K-means</a:t>
          </a:r>
        </a:p>
        <a:p>
          <a:pPr marL="0" lvl="0" indent="0" algn="ctr" defTabSz="533400">
            <a:lnSpc>
              <a:spcPct val="90000"/>
            </a:lnSpc>
            <a:spcBef>
              <a:spcPct val="0"/>
            </a:spcBef>
            <a:spcAft>
              <a:spcPct val="35000"/>
            </a:spcAft>
            <a:buNone/>
          </a:pPr>
          <a:r>
            <a:rPr lang="fr-FR" sz="1200" b="1" u="sng" kern="1200" dirty="0">
              <a:latin typeface="+mn-lt"/>
            </a:rPr>
            <a:t>K = 8</a:t>
          </a:r>
        </a:p>
      </dsp:txBody>
      <dsp:txXfrm>
        <a:off x="4783449" y="2314567"/>
        <a:ext cx="1132758" cy="739827"/>
      </dsp:txXfrm>
    </dsp:sp>
    <dsp:sp modelId="{5034407C-279C-463B-B532-5D68BB493692}">
      <dsp:nvSpPr>
        <dsp:cNvPr id="0" name=""/>
        <dsp:cNvSpPr/>
      </dsp:nvSpPr>
      <dsp:spPr>
        <a:xfrm>
          <a:off x="5304109" y="3077412"/>
          <a:ext cx="91440" cy="314344"/>
        </a:xfrm>
        <a:custGeom>
          <a:avLst/>
          <a:gdLst/>
          <a:ahLst/>
          <a:cxnLst/>
          <a:rect l="0" t="0" r="0" b="0"/>
          <a:pathLst>
            <a:path>
              <a:moveTo>
                <a:pt x="45720" y="0"/>
              </a:moveTo>
              <a:lnTo>
                <a:pt x="45720" y="31434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50DEB0-17F3-4A2A-9454-389364B90115}">
      <dsp:nvSpPr>
        <dsp:cNvPr id="0" name=""/>
        <dsp:cNvSpPr/>
      </dsp:nvSpPr>
      <dsp:spPr>
        <a:xfrm>
          <a:off x="4760432" y="3391757"/>
          <a:ext cx="1178792" cy="785861"/>
        </a:xfrm>
        <a:prstGeom prst="roundRect">
          <a:avLst>
            <a:gd name="adj" fmla="val 10000"/>
          </a:avLst>
        </a:prstGeom>
        <a:gradFill rotWithShape="0">
          <a:gsLst>
            <a:gs pos="0">
              <a:srgbClr val="045FC4">
                <a:hueOff val="0"/>
                <a:satOff val="0"/>
                <a:lumOff val="0"/>
                <a:alphaOff val="0"/>
                <a:lumMod val="110000"/>
                <a:satMod val="105000"/>
                <a:tint val="67000"/>
              </a:srgbClr>
            </a:gs>
            <a:gs pos="50000">
              <a:srgbClr val="045FC4">
                <a:hueOff val="0"/>
                <a:satOff val="0"/>
                <a:lumOff val="0"/>
                <a:alphaOff val="0"/>
                <a:lumMod val="105000"/>
                <a:satMod val="103000"/>
                <a:tint val="73000"/>
              </a:srgbClr>
            </a:gs>
            <a:gs pos="100000">
              <a:srgbClr val="045FC4">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u="sng" kern="1200" dirty="0">
              <a:solidFill>
                <a:srgbClr val="000000"/>
              </a:solidFill>
              <a:latin typeface="Calibri" panose="020F0502020204030204"/>
              <a:ea typeface="+mn-ea"/>
              <a:cs typeface="+mn-cs"/>
            </a:rPr>
            <a:t>Stabilité avec le Ari Score</a:t>
          </a:r>
        </a:p>
      </dsp:txBody>
      <dsp:txXfrm>
        <a:off x="4783449" y="3414774"/>
        <a:ext cx="1132758" cy="739827"/>
      </dsp:txXfrm>
    </dsp:sp>
    <dsp:sp modelId="{59F23463-61E9-438F-AD85-4BFC88AD6A2C}">
      <dsp:nvSpPr>
        <dsp:cNvPr id="0" name=""/>
        <dsp:cNvSpPr/>
      </dsp:nvSpPr>
      <dsp:spPr>
        <a:xfrm>
          <a:off x="6116044" y="1977205"/>
          <a:ext cx="766215" cy="314344"/>
        </a:xfrm>
        <a:custGeom>
          <a:avLst/>
          <a:gdLst/>
          <a:ahLst/>
          <a:cxnLst/>
          <a:rect l="0" t="0" r="0" b="0"/>
          <a:pathLst>
            <a:path>
              <a:moveTo>
                <a:pt x="0" y="0"/>
              </a:moveTo>
              <a:lnTo>
                <a:pt x="0" y="157172"/>
              </a:lnTo>
              <a:lnTo>
                <a:pt x="766215" y="157172"/>
              </a:lnTo>
              <a:lnTo>
                <a:pt x="766215" y="3143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DC27FD-3E60-45EB-8428-2B5F80823C50}">
      <dsp:nvSpPr>
        <dsp:cNvPr id="0" name=""/>
        <dsp:cNvSpPr/>
      </dsp:nvSpPr>
      <dsp:spPr>
        <a:xfrm>
          <a:off x="6292863" y="2291550"/>
          <a:ext cx="1178792" cy="785861"/>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t>DBSCAN </a:t>
          </a:r>
        </a:p>
        <a:p>
          <a:pPr marL="0" lvl="0" indent="0" algn="ctr" defTabSz="533400">
            <a:lnSpc>
              <a:spcPct val="90000"/>
            </a:lnSpc>
            <a:spcBef>
              <a:spcPct val="0"/>
            </a:spcBef>
            <a:spcAft>
              <a:spcPct val="35000"/>
            </a:spcAft>
            <a:buNone/>
          </a:pPr>
          <a:r>
            <a:rPr lang="fr-FR" sz="1200" kern="1200" dirty="0"/>
            <a:t>7 clusters</a:t>
          </a:r>
        </a:p>
      </dsp:txBody>
      <dsp:txXfrm>
        <a:off x="6315880" y="2314567"/>
        <a:ext cx="1132758" cy="739827"/>
      </dsp:txXfrm>
    </dsp:sp>
    <dsp:sp modelId="{690C020B-CC64-474B-976E-12C948C940F7}">
      <dsp:nvSpPr>
        <dsp:cNvPr id="0" name=""/>
        <dsp:cNvSpPr/>
      </dsp:nvSpPr>
      <dsp:spPr>
        <a:xfrm>
          <a:off x="6882259" y="876998"/>
          <a:ext cx="1532430" cy="314344"/>
        </a:xfrm>
        <a:custGeom>
          <a:avLst/>
          <a:gdLst/>
          <a:ahLst/>
          <a:cxnLst/>
          <a:rect l="0" t="0" r="0" b="0"/>
          <a:pathLst>
            <a:path>
              <a:moveTo>
                <a:pt x="0" y="0"/>
              </a:moveTo>
              <a:lnTo>
                <a:pt x="0" y="157172"/>
              </a:lnTo>
              <a:lnTo>
                <a:pt x="1532430" y="157172"/>
              </a:lnTo>
              <a:lnTo>
                <a:pt x="1532430" y="31434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649E62-8196-4F58-9C79-0F4DC608EE5B}">
      <dsp:nvSpPr>
        <dsp:cNvPr id="0" name=""/>
        <dsp:cNvSpPr/>
      </dsp:nvSpPr>
      <dsp:spPr>
        <a:xfrm>
          <a:off x="7825294" y="1191343"/>
          <a:ext cx="1178792" cy="785861"/>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Quantile Transformers </a:t>
          </a:r>
        </a:p>
      </dsp:txBody>
      <dsp:txXfrm>
        <a:off x="7848311" y="1214360"/>
        <a:ext cx="1132758" cy="739827"/>
      </dsp:txXfrm>
    </dsp:sp>
    <dsp:sp modelId="{03ABB4C8-6E3A-49C6-A740-06118001F0AE}">
      <dsp:nvSpPr>
        <dsp:cNvPr id="0" name=""/>
        <dsp:cNvSpPr/>
      </dsp:nvSpPr>
      <dsp:spPr>
        <a:xfrm>
          <a:off x="8368970" y="1977205"/>
          <a:ext cx="91440" cy="314344"/>
        </a:xfrm>
        <a:custGeom>
          <a:avLst/>
          <a:gdLst/>
          <a:ahLst/>
          <a:cxnLst/>
          <a:rect l="0" t="0" r="0" b="0"/>
          <a:pathLst>
            <a:path>
              <a:moveTo>
                <a:pt x="45720" y="0"/>
              </a:moveTo>
              <a:lnTo>
                <a:pt x="45720" y="3143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9681C8-E7FE-47A1-B393-3D421E98A4BB}">
      <dsp:nvSpPr>
        <dsp:cNvPr id="0" name=""/>
        <dsp:cNvSpPr/>
      </dsp:nvSpPr>
      <dsp:spPr>
        <a:xfrm>
          <a:off x="7825294" y="2291550"/>
          <a:ext cx="1178792" cy="785861"/>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K-means</a:t>
          </a:r>
        </a:p>
        <a:p>
          <a:pPr marL="0" lvl="0" indent="0" algn="ctr" defTabSz="533400">
            <a:lnSpc>
              <a:spcPct val="90000"/>
            </a:lnSpc>
            <a:spcBef>
              <a:spcPct val="0"/>
            </a:spcBef>
            <a:spcAft>
              <a:spcPct val="35000"/>
            </a:spcAft>
            <a:buNone/>
          </a:pPr>
          <a:r>
            <a:rPr lang="fr-FR" sz="1200" kern="1200" dirty="0">
              <a:latin typeface="+mn-lt"/>
            </a:rPr>
            <a:t>K = 6</a:t>
          </a:r>
        </a:p>
      </dsp:txBody>
      <dsp:txXfrm>
        <a:off x="7848311" y="2314567"/>
        <a:ext cx="1132758" cy="739827"/>
      </dsp:txXfrm>
    </dsp:sp>
    <dsp:sp modelId="{2C64C2BB-525B-41B5-90F2-5127E4DD6B8F}">
      <dsp:nvSpPr>
        <dsp:cNvPr id="0" name=""/>
        <dsp:cNvSpPr/>
      </dsp:nvSpPr>
      <dsp:spPr>
        <a:xfrm>
          <a:off x="6882259" y="876998"/>
          <a:ext cx="3064861" cy="314344"/>
        </a:xfrm>
        <a:custGeom>
          <a:avLst/>
          <a:gdLst/>
          <a:ahLst/>
          <a:cxnLst/>
          <a:rect l="0" t="0" r="0" b="0"/>
          <a:pathLst>
            <a:path>
              <a:moveTo>
                <a:pt x="0" y="0"/>
              </a:moveTo>
              <a:lnTo>
                <a:pt x="0" y="157172"/>
              </a:lnTo>
              <a:lnTo>
                <a:pt x="3064861" y="157172"/>
              </a:lnTo>
              <a:lnTo>
                <a:pt x="3064861" y="31434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0728BC-4D85-4324-85C9-0FEFED6ABB88}">
      <dsp:nvSpPr>
        <dsp:cNvPr id="0" name=""/>
        <dsp:cNvSpPr/>
      </dsp:nvSpPr>
      <dsp:spPr>
        <a:xfrm>
          <a:off x="9357724" y="1191343"/>
          <a:ext cx="1178792" cy="785861"/>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mn-lt"/>
            </a:rPr>
            <a:t>UMAP</a:t>
          </a:r>
        </a:p>
      </dsp:txBody>
      <dsp:txXfrm>
        <a:off x="9380741" y="1214360"/>
        <a:ext cx="1132758" cy="73982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2C64B0-347F-4435-A9FD-2370084B5BA8}" type="datetime1">
              <a:rPr lang="fr-FR" smtClean="0"/>
              <a:t>10/06/2024</a:t>
            </a:fld>
            <a:endParaRPr lang="fr-FR"/>
          </a:p>
        </p:txBody>
      </p:sp>
      <p:sp>
        <p:nvSpPr>
          <p:cNvPr id="4" name="Espace réservé du pied de page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fr-FR" smtClean="0"/>
              <a:t>‹N°›</a:t>
            </a:fld>
            <a:endParaRPr lang="fr-F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E23C9-CE18-409D-8FAC-1A108978F4ED}" type="datetime1">
              <a:rPr lang="fr-FR" noProof="0" smtClean="0"/>
              <a:t>10/06/2024</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FABB2-A72E-45F8-97E2-CEBAD710A386}" type="slidenum">
              <a:rPr lang="fr-FR" noProof="0" smtClean="0"/>
              <a:t>‹N°›</a:t>
            </a:fld>
            <a:endParaRPr lang="fr-FR" noProof="0"/>
          </a:p>
        </p:txBody>
      </p:sp>
    </p:spTree>
    <p:extLst>
      <p:ext uri="{BB962C8B-B14F-4D97-AF65-F5344CB8AC3E}">
        <p14:creationId xmlns:p14="http://schemas.microsoft.com/office/powerpoint/2010/main" val="9056171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smtClean="0"/>
              <a:t>1</a:t>
            </a:fld>
            <a:endParaRPr lang="fr-FR"/>
          </a:p>
        </p:txBody>
      </p:sp>
    </p:spTree>
    <p:extLst>
      <p:ext uri="{BB962C8B-B14F-4D97-AF65-F5344CB8AC3E}">
        <p14:creationId xmlns:p14="http://schemas.microsoft.com/office/powerpoint/2010/main" val="192809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10</a:t>
            </a:fld>
            <a:endParaRPr lang="fr-FR" noProof="0"/>
          </a:p>
        </p:txBody>
      </p:sp>
    </p:spTree>
    <p:extLst>
      <p:ext uri="{BB962C8B-B14F-4D97-AF65-F5344CB8AC3E}">
        <p14:creationId xmlns:p14="http://schemas.microsoft.com/office/powerpoint/2010/main" val="1312878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11</a:t>
            </a:fld>
            <a:endParaRPr lang="fr-FR" noProof="0"/>
          </a:p>
        </p:txBody>
      </p:sp>
    </p:spTree>
    <p:extLst>
      <p:ext uri="{BB962C8B-B14F-4D97-AF65-F5344CB8AC3E}">
        <p14:creationId xmlns:p14="http://schemas.microsoft.com/office/powerpoint/2010/main" val="921139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12</a:t>
            </a:fld>
            <a:endParaRPr lang="fr-FR" noProof="0"/>
          </a:p>
        </p:txBody>
      </p:sp>
    </p:spTree>
    <p:extLst>
      <p:ext uri="{BB962C8B-B14F-4D97-AF65-F5344CB8AC3E}">
        <p14:creationId xmlns:p14="http://schemas.microsoft.com/office/powerpoint/2010/main" val="58767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13</a:t>
            </a:fld>
            <a:endParaRPr lang="fr-FR" noProof="0"/>
          </a:p>
        </p:txBody>
      </p:sp>
    </p:spTree>
    <p:extLst>
      <p:ext uri="{BB962C8B-B14F-4D97-AF65-F5344CB8AC3E}">
        <p14:creationId xmlns:p14="http://schemas.microsoft.com/office/powerpoint/2010/main" val="1080755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14</a:t>
            </a:fld>
            <a:endParaRPr lang="fr-FR" noProof="0"/>
          </a:p>
        </p:txBody>
      </p:sp>
    </p:spTree>
    <p:extLst>
      <p:ext uri="{BB962C8B-B14F-4D97-AF65-F5344CB8AC3E}">
        <p14:creationId xmlns:p14="http://schemas.microsoft.com/office/powerpoint/2010/main" val="1730316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15</a:t>
            </a:fld>
            <a:endParaRPr lang="fr-FR" noProof="0"/>
          </a:p>
        </p:txBody>
      </p:sp>
    </p:spTree>
    <p:extLst>
      <p:ext uri="{BB962C8B-B14F-4D97-AF65-F5344CB8AC3E}">
        <p14:creationId xmlns:p14="http://schemas.microsoft.com/office/powerpoint/2010/main" val="1180112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16</a:t>
            </a:fld>
            <a:endParaRPr lang="fr-FR" noProof="0"/>
          </a:p>
        </p:txBody>
      </p:sp>
    </p:spTree>
    <p:extLst>
      <p:ext uri="{BB962C8B-B14F-4D97-AF65-F5344CB8AC3E}">
        <p14:creationId xmlns:p14="http://schemas.microsoft.com/office/powerpoint/2010/main" val="2425062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17</a:t>
            </a:fld>
            <a:endParaRPr lang="fr-FR" noProof="0"/>
          </a:p>
        </p:txBody>
      </p:sp>
    </p:spTree>
    <p:extLst>
      <p:ext uri="{BB962C8B-B14F-4D97-AF65-F5344CB8AC3E}">
        <p14:creationId xmlns:p14="http://schemas.microsoft.com/office/powerpoint/2010/main" val="3374049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18</a:t>
            </a:fld>
            <a:endParaRPr lang="fr-FR" noProof="0"/>
          </a:p>
        </p:txBody>
      </p:sp>
    </p:spTree>
    <p:extLst>
      <p:ext uri="{BB962C8B-B14F-4D97-AF65-F5344CB8AC3E}">
        <p14:creationId xmlns:p14="http://schemas.microsoft.com/office/powerpoint/2010/main" val="365886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19</a:t>
            </a:fld>
            <a:endParaRPr lang="fr-FR" noProof="0"/>
          </a:p>
        </p:txBody>
      </p:sp>
    </p:spTree>
    <p:extLst>
      <p:ext uri="{BB962C8B-B14F-4D97-AF65-F5344CB8AC3E}">
        <p14:creationId xmlns:p14="http://schemas.microsoft.com/office/powerpoint/2010/main" val="3822786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smtClean="0"/>
              <a:t>2</a:t>
            </a:fld>
            <a:endParaRPr lang="fr-FR"/>
          </a:p>
        </p:txBody>
      </p:sp>
    </p:spTree>
    <p:extLst>
      <p:ext uri="{BB962C8B-B14F-4D97-AF65-F5344CB8AC3E}">
        <p14:creationId xmlns:p14="http://schemas.microsoft.com/office/powerpoint/2010/main" val="233563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20</a:t>
            </a:fld>
            <a:endParaRPr lang="fr-FR" noProof="0"/>
          </a:p>
        </p:txBody>
      </p:sp>
    </p:spTree>
    <p:extLst>
      <p:ext uri="{BB962C8B-B14F-4D97-AF65-F5344CB8AC3E}">
        <p14:creationId xmlns:p14="http://schemas.microsoft.com/office/powerpoint/2010/main" val="3324130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21</a:t>
            </a:fld>
            <a:endParaRPr lang="fr-FR" noProof="0"/>
          </a:p>
        </p:txBody>
      </p:sp>
    </p:spTree>
    <p:extLst>
      <p:ext uri="{BB962C8B-B14F-4D97-AF65-F5344CB8AC3E}">
        <p14:creationId xmlns:p14="http://schemas.microsoft.com/office/powerpoint/2010/main" val="162349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22</a:t>
            </a:fld>
            <a:endParaRPr lang="fr-FR" noProof="0"/>
          </a:p>
        </p:txBody>
      </p:sp>
    </p:spTree>
    <p:extLst>
      <p:ext uri="{BB962C8B-B14F-4D97-AF65-F5344CB8AC3E}">
        <p14:creationId xmlns:p14="http://schemas.microsoft.com/office/powerpoint/2010/main" val="3010130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23</a:t>
            </a:fld>
            <a:endParaRPr lang="fr-FR" noProof="0"/>
          </a:p>
        </p:txBody>
      </p:sp>
    </p:spTree>
    <p:extLst>
      <p:ext uri="{BB962C8B-B14F-4D97-AF65-F5344CB8AC3E}">
        <p14:creationId xmlns:p14="http://schemas.microsoft.com/office/powerpoint/2010/main" val="4191726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24</a:t>
            </a:fld>
            <a:endParaRPr lang="fr-FR" noProof="0"/>
          </a:p>
        </p:txBody>
      </p:sp>
    </p:spTree>
    <p:extLst>
      <p:ext uri="{BB962C8B-B14F-4D97-AF65-F5344CB8AC3E}">
        <p14:creationId xmlns:p14="http://schemas.microsoft.com/office/powerpoint/2010/main" val="1789549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25</a:t>
            </a:fld>
            <a:endParaRPr lang="fr-FR" noProof="0"/>
          </a:p>
        </p:txBody>
      </p:sp>
    </p:spTree>
    <p:extLst>
      <p:ext uri="{BB962C8B-B14F-4D97-AF65-F5344CB8AC3E}">
        <p14:creationId xmlns:p14="http://schemas.microsoft.com/office/powerpoint/2010/main" val="1041864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34</a:t>
            </a:fld>
            <a:endParaRPr lang="fr-FR" noProof="0"/>
          </a:p>
        </p:txBody>
      </p:sp>
    </p:spTree>
    <p:extLst>
      <p:ext uri="{BB962C8B-B14F-4D97-AF65-F5344CB8AC3E}">
        <p14:creationId xmlns:p14="http://schemas.microsoft.com/office/powerpoint/2010/main" val="920857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35</a:t>
            </a:fld>
            <a:endParaRPr lang="fr-FR" noProof="0"/>
          </a:p>
        </p:txBody>
      </p:sp>
    </p:spTree>
    <p:extLst>
      <p:ext uri="{BB962C8B-B14F-4D97-AF65-F5344CB8AC3E}">
        <p14:creationId xmlns:p14="http://schemas.microsoft.com/office/powerpoint/2010/main" val="3341888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36</a:t>
            </a:fld>
            <a:endParaRPr lang="fr-FR" noProof="0"/>
          </a:p>
        </p:txBody>
      </p:sp>
    </p:spTree>
    <p:extLst>
      <p:ext uri="{BB962C8B-B14F-4D97-AF65-F5344CB8AC3E}">
        <p14:creationId xmlns:p14="http://schemas.microsoft.com/office/powerpoint/2010/main" val="2353538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37</a:t>
            </a:fld>
            <a:endParaRPr lang="fr-FR" noProof="0"/>
          </a:p>
        </p:txBody>
      </p:sp>
    </p:spTree>
    <p:extLst>
      <p:ext uri="{BB962C8B-B14F-4D97-AF65-F5344CB8AC3E}">
        <p14:creationId xmlns:p14="http://schemas.microsoft.com/office/powerpoint/2010/main" val="36133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a:t>
            </a:fld>
            <a:endParaRPr lang="fr-FR" noProof="0"/>
          </a:p>
        </p:txBody>
      </p:sp>
    </p:spTree>
    <p:extLst>
      <p:ext uri="{BB962C8B-B14F-4D97-AF65-F5344CB8AC3E}">
        <p14:creationId xmlns:p14="http://schemas.microsoft.com/office/powerpoint/2010/main" val="417015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38</a:t>
            </a:fld>
            <a:endParaRPr lang="fr-FR" noProof="0"/>
          </a:p>
        </p:txBody>
      </p:sp>
    </p:spTree>
    <p:extLst>
      <p:ext uri="{BB962C8B-B14F-4D97-AF65-F5344CB8AC3E}">
        <p14:creationId xmlns:p14="http://schemas.microsoft.com/office/powerpoint/2010/main" val="1806782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39</a:t>
            </a:fld>
            <a:endParaRPr lang="fr-FR" noProof="0"/>
          </a:p>
        </p:txBody>
      </p:sp>
    </p:spTree>
    <p:extLst>
      <p:ext uri="{BB962C8B-B14F-4D97-AF65-F5344CB8AC3E}">
        <p14:creationId xmlns:p14="http://schemas.microsoft.com/office/powerpoint/2010/main" val="1947672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40</a:t>
            </a:fld>
            <a:endParaRPr lang="fr-FR" noProof="0"/>
          </a:p>
        </p:txBody>
      </p:sp>
    </p:spTree>
    <p:extLst>
      <p:ext uri="{BB962C8B-B14F-4D97-AF65-F5344CB8AC3E}">
        <p14:creationId xmlns:p14="http://schemas.microsoft.com/office/powerpoint/2010/main" val="639584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41</a:t>
            </a:fld>
            <a:endParaRPr lang="fr-FR" noProof="0"/>
          </a:p>
        </p:txBody>
      </p:sp>
    </p:spTree>
    <p:extLst>
      <p:ext uri="{BB962C8B-B14F-4D97-AF65-F5344CB8AC3E}">
        <p14:creationId xmlns:p14="http://schemas.microsoft.com/office/powerpoint/2010/main" val="2172846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42</a:t>
            </a:fld>
            <a:endParaRPr lang="fr-FR" noProof="0"/>
          </a:p>
        </p:txBody>
      </p:sp>
    </p:spTree>
    <p:extLst>
      <p:ext uri="{BB962C8B-B14F-4D97-AF65-F5344CB8AC3E}">
        <p14:creationId xmlns:p14="http://schemas.microsoft.com/office/powerpoint/2010/main" val="3130454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43</a:t>
            </a:fld>
            <a:endParaRPr lang="fr-FR" noProof="0"/>
          </a:p>
        </p:txBody>
      </p:sp>
    </p:spTree>
    <p:extLst>
      <p:ext uri="{BB962C8B-B14F-4D97-AF65-F5344CB8AC3E}">
        <p14:creationId xmlns:p14="http://schemas.microsoft.com/office/powerpoint/2010/main" val="3149707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45</a:t>
            </a:fld>
            <a:endParaRPr lang="fr-FR" noProof="0"/>
          </a:p>
        </p:txBody>
      </p:sp>
    </p:spTree>
    <p:extLst>
      <p:ext uri="{BB962C8B-B14F-4D97-AF65-F5344CB8AC3E}">
        <p14:creationId xmlns:p14="http://schemas.microsoft.com/office/powerpoint/2010/main" val="857440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46</a:t>
            </a:fld>
            <a:endParaRPr lang="fr-FR" noProof="0"/>
          </a:p>
        </p:txBody>
      </p:sp>
    </p:spTree>
    <p:extLst>
      <p:ext uri="{BB962C8B-B14F-4D97-AF65-F5344CB8AC3E}">
        <p14:creationId xmlns:p14="http://schemas.microsoft.com/office/powerpoint/2010/main" val="1272121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48</a:t>
            </a:fld>
            <a:endParaRPr lang="fr-FR" noProof="0"/>
          </a:p>
        </p:txBody>
      </p:sp>
    </p:spTree>
    <p:extLst>
      <p:ext uri="{BB962C8B-B14F-4D97-AF65-F5344CB8AC3E}">
        <p14:creationId xmlns:p14="http://schemas.microsoft.com/office/powerpoint/2010/main" val="4021193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49</a:t>
            </a:fld>
            <a:endParaRPr lang="fr-FR" noProof="0"/>
          </a:p>
        </p:txBody>
      </p:sp>
    </p:spTree>
    <p:extLst>
      <p:ext uri="{BB962C8B-B14F-4D97-AF65-F5344CB8AC3E}">
        <p14:creationId xmlns:p14="http://schemas.microsoft.com/office/powerpoint/2010/main" val="2194295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4</a:t>
            </a:fld>
            <a:endParaRPr lang="fr-FR" noProof="0"/>
          </a:p>
        </p:txBody>
      </p:sp>
    </p:spTree>
    <p:extLst>
      <p:ext uri="{BB962C8B-B14F-4D97-AF65-F5344CB8AC3E}">
        <p14:creationId xmlns:p14="http://schemas.microsoft.com/office/powerpoint/2010/main" val="15842264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50</a:t>
            </a:fld>
            <a:endParaRPr lang="fr-FR" noProof="0"/>
          </a:p>
        </p:txBody>
      </p:sp>
    </p:spTree>
    <p:extLst>
      <p:ext uri="{BB962C8B-B14F-4D97-AF65-F5344CB8AC3E}">
        <p14:creationId xmlns:p14="http://schemas.microsoft.com/office/powerpoint/2010/main" val="652911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51</a:t>
            </a:fld>
            <a:endParaRPr lang="fr-FR" noProof="0"/>
          </a:p>
        </p:txBody>
      </p:sp>
    </p:spTree>
    <p:extLst>
      <p:ext uri="{BB962C8B-B14F-4D97-AF65-F5344CB8AC3E}">
        <p14:creationId xmlns:p14="http://schemas.microsoft.com/office/powerpoint/2010/main" val="39883230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52</a:t>
            </a:fld>
            <a:endParaRPr lang="fr-FR" noProof="0"/>
          </a:p>
        </p:txBody>
      </p:sp>
    </p:spTree>
    <p:extLst>
      <p:ext uri="{BB962C8B-B14F-4D97-AF65-F5344CB8AC3E}">
        <p14:creationId xmlns:p14="http://schemas.microsoft.com/office/powerpoint/2010/main" val="3623226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53</a:t>
            </a:fld>
            <a:endParaRPr lang="fr-FR" noProof="0"/>
          </a:p>
        </p:txBody>
      </p:sp>
    </p:spTree>
    <p:extLst>
      <p:ext uri="{BB962C8B-B14F-4D97-AF65-F5344CB8AC3E}">
        <p14:creationId xmlns:p14="http://schemas.microsoft.com/office/powerpoint/2010/main" val="289719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54</a:t>
            </a:fld>
            <a:endParaRPr lang="fr-FR" noProof="0"/>
          </a:p>
        </p:txBody>
      </p:sp>
    </p:spTree>
    <p:extLst>
      <p:ext uri="{BB962C8B-B14F-4D97-AF65-F5344CB8AC3E}">
        <p14:creationId xmlns:p14="http://schemas.microsoft.com/office/powerpoint/2010/main" val="1167910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5</a:t>
            </a:fld>
            <a:endParaRPr lang="fr-FR" noProof="0"/>
          </a:p>
        </p:txBody>
      </p:sp>
    </p:spTree>
    <p:extLst>
      <p:ext uri="{BB962C8B-B14F-4D97-AF65-F5344CB8AC3E}">
        <p14:creationId xmlns:p14="http://schemas.microsoft.com/office/powerpoint/2010/main" val="136362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6</a:t>
            </a:fld>
            <a:endParaRPr lang="fr-FR" noProof="0"/>
          </a:p>
        </p:txBody>
      </p:sp>
    </p:spTree>
    <p:extLst>
      <p:ext uri="{BB962C8B-B14F-4D97-AF65-F5344CB8AC3E}">
        <p14:creationId xmlns:p14="http://schemas.microsoft.com/office/powerpoint/2010/main" val="2587376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7</a:t>
            </a:fld>
            <a:endParaRPr lang="fr-FR" noProof="0"/>
          </a:p>
        </p:txBody>
      </p:sp>
    </p:spTree>
    <p:extLst>
      <p:ext uri="{BB962C8B-B14F-4D97-AF65-F5344CB8AC3E}">
        <p14:creationId xmlns:p14="http://schemas.microsoft.com/office/powerpoint/2010/main" val="3020369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8</a:t>
            </a:fld>
            <a:endParaRPr lang="fr-FR" noProof="0"/>
          </a:p>
        </p:txBody>
      </p:sp>
    </p:spTree>
    <p:extLst>
      <p:ext uri="{BB962C8B-B14F-4D97-AF65-F5344CB8AC3E}">
        <p14:creationId xmlns:p14="http://schemas.microsoft.com/office/powerpoint/2010/main" val="194177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9</a:t>
            </a:fld>
            <a:endParaRPr lang="fr-FR" noProof="0"/>
          </a:p>
        </p:txBody>
      </p:sp>
    </p:spTree>
    <p:extLst>
      <p:ext uri="{BB962C8B-B14F-4D97-AF65-F5344CB8AC3E}">
        <p14:creationId xmlns:p14="http://schemas.microsoft.com/office/powerpoint/2010/main" val="1505024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_2">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e séparation_2">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10" name="Espace réservé du texte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11" name="Titr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2" name="Connecteur droit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e de séparation_3">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10" name="Espace réservé du texte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11" name="Titr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e de séparation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Espace réservé d’image 21" descr="Femme sur tablette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8" name="Connecteur droit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séparation_5">
    <p:spTree>
      <p:nvGrpSpPr>
        <p:cNvPr id="1" name=""/>
        <p:cNvGrpSpPr/>
        <p:nvPr/>
      </p:nvGrpSpPr>
      <p:grpSpPr>
        <a:xfrm>
          <a:off x="0" y="0"/>
          <a:ext cx="0" cy="0"/>
          <a:chOff x="0" y="0"/>
          <a:chExt cx="0" cy="0"/>
        </a:xfrm>
      </p:grpSpPr>
      <p:pic>
        <p:nvPicPr>
          <p:cNvPr id="7" name="Espace réservé d’image 21" descr="Femme sur tablette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9" name="Connecteur droit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avec Légende_2">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0668000" cy="3375025"/>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1" name="Connecteur droit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_3">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608843" y="3482977"/>
            <a:ext cx="10961177" cy="3375025"/>
          </a:xfrm>
          <a:prstGeom prst="rect">
            <a:avLst/>
          </a:prstGeom>
          <a:solidFill>
            <a:schemeClr val="accent4">
              <a:lumMod val="50000"/>
            </a:schemeClr>
          </a:solidFill>
        </p:spPr>
        <p:txBody>
          <a:bodyPr rtlCol="0"/>
          <a:lstStyle/>
          <a:p>
            <a:pPr rtl="0"/>
            <a:r>
              <a:rPr lang="fr-FR" noProof="0"/>
              <a:t>Cliquez sur l’icône pour ajouter une image</a:t>
            </a:r>
          </a:p>
        </p:txBody>
      </p:sp>
      <p:cxnSp>
        <p:nvCxnSpPr>
          <p:cNvPr id="10" name="Connecteur droit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Espace réservé du texte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3" name="Titr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avec Légende_4">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2192000" cy="3375025"/>
          </a:xfrm>
          <a:prstGeom prst="rect">
            <a:avLst/>
          </a:prstGeom>
          <a:solidFill>
            <a:schemeClr val="accent4">
              <a:lumMod val="50000"/>
            </a:schemeClr>
          </a:solidFill>
        </p:spPr>
        <p:txBody>
          <a:bodyPr rtlCol="0"/>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 avec Légende_5">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2192000" cy="3375025"/>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5" name="Connecteur droit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ison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08E30ACC-9204-4889-BFA7-B4472A32C312}"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11B2D7F8-9505-6148-BEA2-27C4290FF6E2}"/>
              </a:ext>
            </a:extLst>
          </p:cNvPr>
          <p:cNvSpPr>
            <a:spLocks noGrp="1"/>
          </p:cNvSpPr>
          <p:nvPr>
            <p:ph sz="half" idx="1" hasCustomPrompt="1"/>
          </p:nvPr>
        </p:nvSpPr>
        <p:spPr>
          <a:xfrm>
            <a:off x="1627321"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A9ADB053-F5D5-D34D-B6E3-A8AB7297F1F9}"/>
              </a:ext>
            </a:extLst>
          </p:cNvPr>
          <p:cNvSpPr>
            <a:spLocks noGrp="1"/>
          </p:cNvSpPr>
          <p:nvPr>
            <p:ph sz="half" idx="2" hasCustomPrompt="1"/>
          </p:nvPr>
        </p:nvSpPr>
        <p:spPr>
          <a:xfrm>
            <a:off x="706796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2">
            <a:extLst>
              <a:ext uri="{FF2B5EF4-FFF2-40B4-BE49-F238E27FC236}">
                <a16:creationId xmlns:a16="http://schemas.microsoft.com/office/drawing/2014/main" id="{B75E12F7-C53F-EB47-8D86-3CE7D6B2A8FB}"/>
              </a:ext>
            </a:extLst>
          </p:cNvPr>
          <p:cNvSpPr>
            <a:spLocks noGrp="1"/>
          </p:cNvSpPr>
          <p:nvPr>
            <p:ph type="body" idx="13" hasCustomPrompt="1"/>
          </p:nvPr>
        </p:nvSpPr>
        <p:spPr>
          <a:xfrm>
            <a:off x="1627322"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5" name="Espace réservé du texte 4">
            <a:extLst>
              <a:ext uri="{FF2B5EF4-FFF2-40B4-BE49-F238E27FC236}">
                <a16:creationId xmlns:a16="http://schemas.microsoft.com/office/drawing/2014/main" id="{0C3895DE-E9F7-5A41-91A4-BC8DE509CFFC}"/>
              </a:ext>
            </a:extLst>
          </p:cNvPr>
          <p:cNvSpPr>
            <a:spLocks noGrp="1"/>
          </p:cNvSpPr>
          <p:nvPr>
            <p:ph type="body" sz="quarter" idx="3" hasCustomPrompt="1"/>
          </p:nvPr>
        </p:nvSpPr>
        <p:spPr>
          <a:xfrm>
            <a:off x="7067963" y="1468740"/>
            <a:ext cx="4695165"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ison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8D50E07B-CBF1-4F8A-B367-6EB7B0D2A358}"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11B2D7F8-9505-6148-BEA2-27C4290FF6E2}"/>
              </a:ext>
            </a:extLst>
          </p:cNvPr>
          <p:cNvSpPr>
            <a:spLocks noGrp="1"/>
          </p:cNvSpPr>
          <p:nvPr>
            <p:ph sz="half" idx="1" hasCustomPrompt="1"/>
          </p:nvPr>
        </p:nvSpPr>
        <p:spPr>
          <a:xfrm>
            <a:off x="39262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A9ADB053-F5D5-D34D-B6E3-A8AB7297F1F9}"/>
              </a:ext>
            </a:extLst>
          </p:cNvPr>
          <p:cNvSpPr>
            <a:spLocks noGrp="1"/>
          </p:cNvSpPr>
          <p:nvPr>
            <p:ph sz="half" idx="2" hasCustomPrompt="1"/>
          </p:nvPr>
        </p:nvSpPr>
        <p:spPr>
          <a:xfrm>
            <a:off x="5833265"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2">
            <a:extLst>
              <a:ext uri="{FF2B5EF4-FFF2-40B4-BE49-F238E27FC236}">
                <a16:creationId xmlns:a16="http://schemas.microsoft.com/office/drawing/2014/main" id="{B75E12F7-C53F-EB47-8D86-3CE7D6B2A8FB}"/>
              </a:ext>
            </a:extLst>
          </p:cNvPr>
          <p:cNvSpPr>
            <a:spLocks noGrp="1"/>
          </p:cNvSpPr>
          <p:nvPr>
            <p:ph type="body" idx="13" hasCustomPrompt="1"/>
          </p:nvPr>
        </p:nvSpPr>
        <p:spPr>
          <a:xfrm>
            <a:off x="392624"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5" name="Espace réservé du texte 4">
            <a:extLst>
              <a:ext uri="{FF2B5EF4-FFF2-40B4-BE49-F238E27FC236}">
                <a16:creationId xmlns:a16="http://schemas.microsoft.com/office/drawing/2014/main" id="{0C3895DE-E9F7-5A41-91A4-BC8DE509CFFC}"/>
              </a:ext>
            </a:extLst>
          </p:cNvPr>
          <p:cNvSpPr>
            <a:spLocks noGrp="1"/>
          </p:cNvSpPr>
          <p:nvPr>
            <p:ph type="body" sz="quarter" idx="3" hasCustomPrompt="1"/>
          </p:nvPr>
        </p:nvSpPr>
        <p:spPr>
          <a:xfrm>
            <a:off x="5833265" y="1468740"/>
            <a:ext cx="4695165"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cxnSp>
        <p:nvCxnSpPr>
          <p:cNvPr id="17" name="Connecteur droit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de la présentation_3">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cxnSp>
        <p:nvCxnSpPr>
          <p:cNvPr id="3" name="Connecteur droit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aison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91700DDF-5722-40D6-814B-FA0FCCC6028A}"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Titr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8" name="Espace réservé du contenu 2">
            <a:extLst>
              <a:ext uri="{FF2B5EF4-FFF2-40B4-BE49-F238E27FC236}">
                <a16:creationId xmlns:a16="http://schemas.microsoft.com/office/drawing/2014/main" id="{CF969977-F5DB-3A45-9E9E-556F0938C059}"/>
              </a:ext>
            </a:extLst>
          </p:cNvPr>
          <p:cNvSpPr>
            <a:spLocks noGrp="1"/>
          </p:cNvSpPr>
          <p:nvPr>
            <p:ph sz="half" idx="1" hasCustomPrompt="1"/>
          </p:nvPr>
        </p:nvSpPr>
        <p:spPr>
          <a:xfrm>
            <a:off x="392623"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9" name="Espace réservé du contenu 3">
            <a:extLst>
              <a:ext uri="{FF2B5EF4-FFF2-40B4-BE49-F238E27FC236}">
                <a16:creationId xmlns:a16="http://schemas.microsoft.com/office/drawing/2014/main" id="{36D6BBCB-7852-8449-BC02-C5471A775B24}"/>
              </a:ext>
            </a:extLst>
          </p:cNvPr>
          <p:cNvSpPr>
            <a:spLocks noGrp="1"/>
          </p:cNvSpPr>
          <p:nvPr>
            <p:ph sz="half" idx="2" hasCustomPrompt="1"/>
          </p:nvPr>
        </p:nvSpPr>
        <p:spPr>
          <a:xfrm>
            <a:off x="6172200"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0" name="Espace réservé du texte 2">
            <a:extLst>
              <a:ext uri="{FF2B5EF4-FFF2-40B4-BE49-F238E27FC236}">
                <a16:creationId xmlns:a16="http://schemas.microsoft.com/office/drawing/2014/main" id="{725055FA-EC63-034E-B383-78552FAEA374}"/>
              </a:ext>
            </a:extLst>
          </p:cNvPr>
          <p:cNvSpPr>
            <a:spLocks noGrp="1"/>
          </p:cNvSpPr>
          <p:nvPr>
            <p:ph type="body" idx="13" hasCustomPrompt="1"/>
          </p:nvPr>
        </p:nvSpPr>
        <p:spPr>
          <a:xfrm>
            <a:off x="392623" y="1468740"/>
            <a:ext cx="5157787"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1" name="Espace réservé du texte 4">
            <a:extLst>
              <a:ext uri="{FF2B5EF4-FFF2-40B4-BE49-F238E27FC236}">
                <a16:creationId xmlns:a16="http://schemas.microsoft.com/office/drawing/2014/main" id="{163F1262-F0B7-5B4F-A1EE-7A2D9835E6EC}"/>
              </a:ext>
            </a:extLst>
          </p:cNvPr>
          <p:cNvSpPr>
            <a:spLocks noGrp="1"/>
          </p:cNvSpPr>
          <p:nvPr>
            <p:ph type="body" sz="quarter" idx="3" hasCustomPrompt="1"/>
          </p:nvPr>
        </p:nvSpPr>
        <p:spPr>
          <a:xfrm>
            <a:off x="6172200" y="1468740"/>
            <a:ext cx="5183188"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cxnSp>
        <p:nvCxnSpPr>
          <p:cNvPr id="13" name="Connecteur droit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ison_5">
    <p:spTree>
      <p:nvGrpSpPr>
        <p:cNvPr id="1" name=""/>
        <p:cNvGrpSpPr/>
        <p:nvPr/>
      </p:nvGrpSpPr>
      <p:grpSpPr>
        <a:xfrm>
          <a:off x="0" y="0"/>
          <a:ext cx="0" cy="0"/>
          <a:chOff x="0" y="0"/>
          <a:chExt cx="0" cy="0"/>
        </a:xfrm>
      </p:grpSpPr>
      <p:sp>
        <p:nvSpPr>
          <p:cNvPr id="12" name="Espace réservé d’image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cxnSp>
        <p:nvCxnSpPr>
          <p:cNvPr id="14" name="Connecteur droit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7F8AA43A-1263-4CBC-AFEC-FDB0ED4451AE}"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Titr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8" name="Espace réservé du contenu 2">
            <a:extLst>
              <a:ext uri="{FF2B5EF4-FFF2-40B4-BE49-F238E27FC236}">
                <a16:creationId xmlns:a16="http://schemas.microsoft.com/office/drawing/2014/main" id="{CF969977-F5DB-3A45-9E9E-556F0938C059}"/>
              </a:ext>
            </a:extLst>
          </p:cNvPr>
          <p:cNvSpPr>
            <a:spLocks noGrp="1"/>
          </p:cNvSpPr>
          <p:nvPr>
            <p:ph sz="half" idx="1" hasCustomPrompt="1"/>
          </p:nvPr>
        </p:nvSpPr>
        <p:spPr>
          <a:xfrm>
            <a:off x="392623"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9" name="Espace réservé du contenu 3">
            <a:extLst>
              <a:ext uri="{FF2B5EF4-FFF2-40B4-BE49-F238E27FC236}">
                <a16:creationId xmlns:a16="http://schemas.microsoft.com/office/drawing/2014/main" id="{36D6BBCB-7852-8449-BC02-C5471A775B24}"/>
              </a:ext>
            </a:extLst>
          </p:cNvPr>
          <p:cNvSpPr>
            <a:spLocks noGrp="1"/>
          </p:cNvSpPr>
          <p:nvPr>
            <p:ph sz="half" idx="2" hasCustomPrompt="1"/>
          </p:nvPr>
        </p:nvSpPr>
        <p:spPr>
          <a:xfrm>
            <a:off x="6172200"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0" name="Espace réservé du texte 2">
            <a:extLst>
              <a:ext uri="{FF2B5EF4-FFF2-40B4-BE49-F238E27FC236}">
                <a16:creationId xmlns:a16="http://schemas.microsoft.com/office/drawing/2014/main" id="{725055FA-EC63-034E-B383-78552FAEA374}"/>
              </a:ext>
            </a:extLst>
          </p:cNvPr>
          <p:cNvSpPr>
            <a:spLocks noGrp="1"/>
          </p:cNvSpPr>
          <p:nvPr>
            <p:ph type="body" idx="13" hasCustomPrompt="1"/>
          </p:nvPr>
        </p:nvSpPr>
        <p:spPr>
          <a:xfrm>
            <a:off x="392623" y="1468740"/>
            <a:ext cx="5157787"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1" name="Espace réservé du texte 4">
            <a:extLst>
              <a:ext uri="{FF2B5EF4-FFF2-40B4-BE49-F238E27FC236}">
                <a16:creationId xmlns:a16="http://schemas.microsoft.com/office/drawing/2014/main" id="{163F1262-F0B7-5B4F-A1EE-7A2D9835E6EC}"/>
              </a:ext>
            </a:extLst>
          </p:cNvPr>
          <p:cNvSpPr>
            <a:spLocks noGrp="1"/>
          </p:cNvSpPr>
          <p:nvPr>
            <p:ph type="body" sz="quarter" idx="3" hasCustomPrompt="1"/>
          </p:nvPr>
        </p:nvSpPr>
        <p:spPr>
          <a:xfrm>
            <a:off x="6172200" y="1468740"/>
            <a:ext cx="5183188" cy="823912"/>
          </a:xfrm>
        </p:spPr>
        <p:txBody>
          <a:bodyPr rtlCol="0" anchor="b">
            <a:normAutofit/>
          </a:bodyPr>
          <a:lstStyle>
            <a:lvl1pPr marL="0" indent="0" rtl="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cxnSp>
        <p:nvCxnSpPr>
          <p:cNvPr id="13" name="Connecteur droit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4" name="Connecteur droit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7" name="Connecteur droit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et contenu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301328FA-F1BB-47C0-BC03-CADB3CE242E9}"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6993359" y="1"/>
            <a:ext cx="5198641"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et contenu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1A072455-CDE4-4AC5-B574-75C6A2C21779}" type="datetime1">
              <a:rPr lang="fr-FR" smtClean="0"/>
              <a:t>10/06/2024</a:t>
            </a:fld>
            <a:endParaRPr lang="fr-FR"/>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smtClean="0"/>
              <a:t>‹N°›</a:t>
            </a:fld>
            <a:endParaRPr lang="fr-FR"/>
          </a:p>
        </p:txBody>
      </p:sp>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5198641" cy="6858002"/>
          </a:xfrm>
          <a:prstGeom prst="rect">
            <a:avLst/>
          </a:prstGeom>
          <a:solidFill>
            <a:schemeClr val="accent4">
              <a:lumMod val="50000"/>
            </a:schemeClr>
          </a:solidFill>
        </p:spPr>
        <p:txBody>
          <a:bodyPr rtlCol="0"/>
          <a:lstStyle/>
          <a:p>
            <a:pPr rtl="0"/>
            <a:r>
              <a:rPr lang="fr-FR"/>
              <a:t>Cliquez sur l’icône pour ajouter une image</a:t>
            </a:r>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5708797"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et contenu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134319" y="1"/>
            <a:ext cx="11057681"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CC813C35-05DC-4F5F-9420-D728D178CA07}"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et légende_5">
    <p:spTree>
      <p:nvGrpSpPr>
        <p:cNvPr id="1" name=""/>
        <p:cNvGrpSpPr/>
        <p:nvPr/>
      </p:nvGrpSpPr>
      <p:grpSpPr>
        <a:xfrm>
          <a:off x="0" y="0"/>
          <a:ext cx="0" cy="0"/>
          <a:chOff x="0" y="0"/>
          <a:chExt cx="0" cy="0"/>
        </a:xfrm>
      </p:grpSpPr>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12192000"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8A5B15B1-690A-4A1A-9509-578A66697C93}"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5" name="Espace réservé du texte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392624"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la présentation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cxnSp>
        <p:nvCxnSpPr>
          <p:cNvPr id="3" name="Connecteur droit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et légende_2">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fr-FR"/>
              <a:t>TITRE </a:t>
            </a:r>
            <a:br>
              <a:rPr lang="fr-FR"/>
            </a:br>
            <a:r>
              <a:rPr lang="fr-FR"/>
              <a:t>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7313355" y="5080791"/>
            <a:ext cx="3289100" cy="14847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p>
        </p:txBody>
      </p:sp>
      <p:cxnSp>
        <p:nvCxnSpPr>
          <p:cNvPr id="11" name="Connecteur droit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et légende_3">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fr-FR" noProof="0"/>
              <a:t>LE TITRE SE PLACE 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5080791"/>
            <a:ext cx="4609683" cy="14847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7" name="Connecteur droit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et légende_4">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fr-FR" noProof="0"/>
              <a:t>TITRE </a:t>
            </a:r>
            <a:br>
              <a:rPr lang="fr-FR" noProof="0"/>
            </a:br>
            <a:r>
              <a:rPr lang="fr-FR" noProof="0"/>
              <a:t>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645582" y="5080791"/>
            <a:ext cx="3289100" cy="1484783"/>
          </a:xfrm>
        </p:spPr>
        <p:txBody>
          <a:bodyPr lIns="0" rIns="0" rtlCol="0" anchor="t">
            <a:normAutofit/>
          </a:bodyPr>
          <a:lstStyle>
            <a:lvl1pPr marL="0" indent="0" rtl="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8" name="Connecteur droit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et légende_5">
    <p:spTree>
      <p:nvGrpSpPr>
        <p:cNvPr id="1" name=""/>
        <p:cNvGrpSpPr/>
        <p:nvPr/>
      </p:nvGrpSpPr>
      <p:grpSpPr>
        <a:xfrm>
          <a:off x="0" y="0"/>
          <a:ext cx="0" cy="0"/>
          <a:chOff x="0" y="0"/>
          <a:chExt cx="0" cy="0"/>
        </a:xfrm>
      </p:grpSpPr>
      <p:sp>
        <p:nvSpPr>
          <p:cNvPr id="8" name="Espace réservé d’image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fr-FR" noProof="0"/>
              <a:t>LE TITRE SE PLACE 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4090902"/>
            <a:ext cx="4609683" cy="1484783"/>
          </a:xfrm>
        </p:spPr>
        <p:txBody>
          <a:bodyPr lIns="0" rIns="0" rtlCol="0" anchor="t">
            <a:normAutofit/>
          </a:bodyPr>
          <a:lstStyle>
            <a:lvl1pPr marL="0" indent="0" rtl="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1" name="Connecteur droit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ue d’ensemble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D3946692-30F2-4129-A166-B9C1CDDB9CEB}"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 Coins arrondi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2" y="236635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57" name="Rectangle : Coins arrondi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2" y="3592038"/>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61" name="Rectangle : Coins arrondi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2" y="4856634"/>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98" name="Rectangle : Coins arrondi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683052" y="236635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0" name="Rectangle : Coins arrondi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683052" y="3592038"/>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2" name="Rectangle : Coins arrondi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683052" y="4856634"/>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2257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22570"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2257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22570" y="3498647"/>
            <a:ext cx="3995036" cy="365095"/>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2257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22570" y="4759411"/>
            <a:ext cx="3995036" cy="365095"/>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650044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6500441"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650044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6500441"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650044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6500441"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42" name="Connecteur droit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ue d’ensemble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E96D8DE4-3159-4176-905D-B5C59D119D1B}"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 Coins arrondi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3" y="2428792"/>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57" name="Rectangle : Coins arrondi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3" y="3654477"/>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61" name="Rectangle : Coins arrondi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3" y="491907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98" name="Rectangle : Coins arrondi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544641" y="2428792"/>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0" name="Rectangle : Coins arrondi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544641" y="3654477"/>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2" name="Rectangle : Coins arrondi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544641" y="491907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561087"/>
            <a:ext cx="4411705" cy="312380"/>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821851"/>
            <a:ext cx="4411705" cy="312380"/>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ue d’ensemble_4">
    <p:spTree>
      <p:nvGrpSpPr>
        <p:cNvPr id="1" name=""/>
        <p:cNvGrpSpPr/>
        <p:nvPr/>
      </p:nvGrpSpPr>
      <p:grpSpPr>
        <a:xfrm>
          <a:off x="0" y="0"/>
          <a:ext cx="0" cy="0"/>
          <a:chOff x="0" y="0"/>
          <a:chExt cx="0" cy="0"/>
        </a:xfrm>
      </p:grpSpPr>
      <p:sp>
        <p:nvSpPr>
          <p:cNvPr id="40" name="Espace réservé d’image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F6B62DD3-CC1E-482C-B474-77B5B8EFEF51}"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defRPr>
            </a:lvl1pPr>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defRPr>
            </a:lvl1pPr>
          </a:lstStyle>
          <a:p>
            <a:pPr rtl="0"/>
            <a:fld id="{31FEFF75-79D2-EE46-877B-299D1510E681}" type="slidenum">
              <a:rPr lang="fr-FR" noProof="0" smtClean="0"/>
              <a:pPr rtl="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730896" y="2366353"/>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730896" y="3592038"/>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730896" y="485663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949266" y="2366353"/>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949266" y="3592038"/>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949266" y="485663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248878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2488784"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248878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2488784" y="3498647"/>
            <a:ext cx="3995036" cy="365095"/>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248878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2488784" y="4759411"/>
            <a:ext cx="3995036" cy="365095"/>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76665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766655"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76665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766655"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76665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766655"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41" name="Connecteur droit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ue d’ensemble_5">
    <p:spTree>
      <p:nvGrpSpPr>
        <p:cNvPr id="1" name=""/>
        <p:cNvGrpSpPr/>
        <p:nvPr/>
      </p:nvGrpSpPr>
      <p:grpSpPr>
        <a:xfrm>
          <a:off x="0" y="0"/>
          <a:ext cx="0" cy="0"/>
          <a:chOff x="0" y="0"/>
          <a:chExt cx="0" cy="0"/>
        </a:xfrm>
      </p:grpSpPr>
      <p:sp>
        <p:nvSpPr>
          <p:cNvPr id="40" name="Espace réservé d’image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5B5117A8-17DA-4E8D-A9B5-339BFE4E21DB}"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rtlCol="0"/>
          <a:lstStyle>
            <a:lvl1pPr>
              <a:defRPr>
                <a:solidFill>
                  <a:schemeClr val="bg1"/>
                </a:solidFill>
              </a:defRPr>
            </a:lvl1pPr>
          </a:lstStyle>
          <a:p>
            <a:pPr rtl="0"/>
            <a:fld id="{31FEFF75-79D2-EE46-877B-299D1510E681}" type="slidenum">
              <a:rPr lang="fr-FR" noProof="0" smtClean="0"/>
              <a:pPr rtl="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3" y="221546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3" y="3441149"/>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3" y="4705745"/>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544641" y="221546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544641" y="3441149"/>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544641" y="4705745"/>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114704"/>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347759"/>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608523"/>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79" name="Connecteur droit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la présentation_5">
    <p:bg>
      <p:bgPr>
        <a:solidFill>
          <a:schemeClr val="tx1"/>
        </a:solidFill>
        <a:effectLst/>
      </p:bgPr>
    </p:bg>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re et contenu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5B955E32-B3B3-43C3-93ED-6B86DEC088FE}"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A705B9CC-446C-417B-9EFA-21CC39D873EC}"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011522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5DE97482-47C7-491B-8BAE-209ECE3775C8}"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_4">
    <p:spTree>
      <p:nvGrpSpPr>
        <p:cNvPr id="1" name=""/>
        <p:cNvGrpSpPr/>
        <p:nvPr/>
      </p:nvGrpSpPr>
      <p:grpSpPr>
        <a:xfrm>
          <a:off x="0" y="0"/>
          <a:ext cx="0" cy="0"/>
          <a:chOff x="0" y="0"/>
          <a:chExt cx="0" cy="0"/>
        </a:xfrm>
      </p:grpSpPr>
      <p:sp>
        <p:nvSpPr>
          <p:cNvPr id="12" name="Espace réservé d’image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F79C08B7-E6C0-4535-A715-8D07BB69136F}"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_5">
    <p:spTree>
      <p:nvGrpSpPr>
        <p:cNvPr id="1" name=""/>
        <p:cNvGrpSpPr/>
        <p:nvPr/>
      </p:nvGrpSpPr>
      <p:grpSpPr>
        <a:xfrm>
          <a:off x="0" y="0"/>
          <a:ext cx="0" cy="0"/>
          <a:chOff x="0" y="0"/>
          <a:chExt cx="0" cy="0"/>
        </a:xfrm>
      </p:grpSpPr>
      <p:sp>
        <p:nvSpPr>
          <p:cNvPr id="10" name="Espace réservé d’image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8CC9B37D-56FE-4D13-BA2B-A8F4656D6BC7}"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D563494-0022-4126-BDA6-9314B4DD33DA}" type="datetime1">
              <a:rPr lang="fr-FR" noProof="0" smtClean="0"/>
              <a:t>10/06/2024</a:t>
            </a:fld>
            <a:endParaRPr lang="fr-FR" noProof="0"/>
          </a:p>
        </p:txBody>
      </p:sp>
      <p:sp>
        <p:nvSpPr>
          <p:cNvPr id="5" name="Espace réservé du pied de page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a:t>Projet n°5 : Segmenter des clients d'un site de e-commerce</a:t>
            </a:r>
          </a:p>
        </p:txBody>
      </p:sp>
      <p:sp>
        <p:nvSpPr>
          <p:cNvPr id="6" name="Espace réservé du numéro de diapositive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2C6627B-E4D5-2947-8E88-B84039729B99}" type="slidenum">
              <a:rPr lang="fr-FR" noProof="0" smtClean="0"/>
              <a:t>‹N°›</a:t>
            </a:fld>
            <a:endParaRPr lang="fr-FR" noProof="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dGsxd67IFiU"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dGsxd67IFiU"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www.youtube.com/watch?v=dGsxd67IFiU"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dGsxd67IFiU"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image 21" descr="Femme sur tablette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alphaModFix/>
            <a:extLst>
              <a:ext uri="{28A0092B-C50C-407E-A947-70E740481C1C}">
                <a14:useLocalDpi xmlns:a14="http://schemas.microsoft.com/office/drawing/2010/main"/>
              </a:ext>
            </a:extLst>
          </a:blip>
          <a:srcRect l="4632" r="4632"/>
          <a:stretch/>
        </p:blipFill>
        <p:spPr>
          <a:xfrm>
            <a:off x="1134319" y="0"/>
            <a:ext cx="11057681" cy="6858000"/>
          </a:xfrm>
        </p:spPr>
      </p:pic>
      <p:sp>
        <p:nvSpPr>
          <p:cNvPr id="6" name="Espace réservé du texte 5">
            <a:extLst>
              <a:ext uri="{FF2B5EF4-FFF2-40B4-BE49-F238E27FC236}">
                <a16:creationId xmlns:a16="http://schemas.microsoft.com/office/drawing/2014/main" id="{348362CB-F41D-164B-BAC7-F91A6E68A2AC}"/>
              </a:ext>
            </a:extLst>
          </p:cNvPr>
          <p:cNvSpPr>
            <a:spLocks noGrp="1"/>
          </p:cNvSpPr>
          <p:nvPr>
            <p:ph type="body" idx="13"/>
          </p:nvPr>
        </p:nvSpPr>
        <p:spPr>
          <a:xfrm>
            <a:off x="6027042" y="5372459"/>
            <a:ext cx="5540981" cy="1225043"/>
          </a:xfrm>
        </p:spPr>
        <p:txBody>
          <a:bodyPr rtlCol="0">
            <a:normAutofit/>
          </a:bodyPr>
          <a:lstStyle/>
          <a:p>
            <a:pPr rtl="0"/>
            <a:r>
              <a:rPr lang="fr-FR" dirty="0"/>
              <a:t>‘</a:t>
            </a:r>
            <a:r>
              <a:rPr lang="fr-FR" dirty="0" err="1"/>
              <a:t>openClassrooms</a:t>
            </a:r>
            <a:r>
              <a:rPr lang="fr-FR" dirty="0"/>
              <a:t>’ – Justin Vacquerie</a:t>
            </a:r>
          </a:p>
          <a:p>
            <a:pPr rtl="0"/>
            <a:r>
              <a:rPr lang="fr-FR" sz="1400" dirty="0"/>
              <a:t>Soutenance : 12/06/2024</a:t>
            </a:r>
          </a:p>
          <a:p>
            <a:pPr rtl="0"/>
            <a:r>
              <a:rPr lang="fr-FR" sz="1400" dirty="0"/>
              <a:t>Parcours – Data scientist</a:t>
            </a:r>
          </a:p>
        </p:txBody>
      </p:sp>
      <p:sp>
        <p:nvSpPr>
          <p:cNvPr id="5" name="Titre 4">
            <a:extLst>
              <a:ext uri="{FF2B5EF4-FFF2-40B4-BE49-F238E27FC236}">
                <a16:creationId xmlns:a16="http://schemas.microsoft.com/office/drawing/2014/main" id="{99516ACA-375D-1140-8EDA-CE04AAC75809}"/>
              </a:ext>
            </a:extLst>
          </p:cNvPr>
          <p:cNvSpPr>
            <a:spLocks noGrp="1"/>
          </p:cNvSpPr>
          <p:nvPr>
            <p:ph type="ctrTitle"/>
          </p:nvPr>
        </p:nvSpPr>
        <p:spPr>
          <a:xfrm>
            <a:off x="1523999" y="2898595"/>
            <a:ext cx="10044024" cy="2387600"/>
          </a:xfrm>
        </p:spPr>
        <p:txBody>
          <a:bodyPr rtlCol="0">
            <a:normAutofit/>
          </a:bodyPr>
          <a:lstStyle/>
          <a:p>
            <a:pPr rtl="0"/>
            <a:r>
              <a:rPr lang="fr-FR" b="1" dirty="0">
                <a:latin typeface="+mn-lt"/>
              </a:rPr>
              <a:t>Projet N°5 : </a:t>
            </a:r>
            <a:br>
              <a:rPr lang="fr-FR" b="1" dirty="0">
                <a:latin typeface="+mn-lt"/>
              </a:rPr>
            </a:br>
            <a:r>
              <a:rPr lang="fr-FR" sz="3200" b="1" dirty="0">
                <a:latin typeface="+mn-lt"/>
              </a:rPr>
              <a:t>segmenter des clients d’un site de e-commerce</a:t>
            </a:r>
            <a:endParaRPr lang="fr-FR" b="1" dirty="0">
              <a:latin typeface="+mn-lt"/>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017F268-1420-8526-64DD-650724B2DF04}"/>
              </a:ext>
            </a:extLst>
          </p:cNvPr>
          <p:cNvSpPr>
            <a:spLocks noGrp="1"/>
          </p:cNvSpPr>
          <p:nvPr>
            <p:ph type="dt" sz="half" idx="10"/>
          </p:nvPr>
        </p:nvSpPr>
        <p:spPr/>
        <p:txBody>
          <a:bodyPr/>
          <a:lstStyle/>
          <a:p>
            <a:pPr rtl="0"/>
            <a:fld id="{B6C77140-D59A-4218-9C9C-A2E6FF307640}"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BA4F8EF3-92FF-BE76-4C5B-7C701E044A2D}"/>
              </a:ext>
            </a:extLst>
          </p:cNvPr>
          <p:cNvSpPr>
            <a:spLocks noGrp="1"/>
          </p:cNvSpPr>
          <p:nvPr>
            <p:ph type="ftr" sz="quarter" idx="11"/>
          </p:nvPr>
        </p:nvSpPr>
        <p:spPr/>
        <p:txBody>
          <a:bodyPr/>
          <a:lstStyle/>
          <a:p>
            <a:pPr rtl="0"/>
            <a:r>
              <a:rPr lang="fr-FR" noProof="0" dirty="0"/>
              <a:t>Projet n°5 : Segmenter des clients d'un site de e-commerce</a:t>
            </a:r>
          </a:p>
        </p:txBody>
      </p:sp>
      <p:sp>
        <p:nvSpPr>
          <p:cNvPr id="4" name="Espace réservé du numéro de diapositive 3">
            <a:extLst>
              <a:ext uri="{FF2B5EF4-FFF2-40B4-BE49-F238E27FC236}">
                <a16:creationId xmlns:a16="http://schemas.microsoft.com/office/drawing/2014/main" id="{100F3A0C-EE78-F988-A2D0-348A71DD553A}"/>
              </a:ext>
            </a:extLst>
          </p:cNvPr>
          <p:cNvSpPr>
            <a:spLocks noGrp="1"/>
          </p:cNvSpPr>
          <p:nvPr>
            <p:ph type="sldNum" sz="quarter" idx="12"/>
          </p:nvPr>
        </p:nvSpPr>
        <p:spPr/>
        <p:txBody>
          <a:bodyPr/>
          <a:lstStyle/>
          <a:p>
            <a:pPr rtl="0"/>
            <a:fld id="{31FEFF75-79D2-EE46-877B-299D1510E681}" type="slidenum">
              <a:rPr lang="fr-FR" noProof="0" smtClean="0"/>
              <a:t>10</a:t>
            </a:fld>
            <a:endParaRPr lang="fr-FR" noProof="0" dirty="0"/>
          </a:p>
        </p:txBody>
      </p:sp>
      <p:sp>
        <p:nvSpPr>
          <p:cNvPr id="7" name="Espace réservé de la date 1">
            <a:extLst>
              <a:ext uri="{FF2B5EF4-FFF2-40B4-BE49-F238E27FC236}">
                <a16:creationId xmlns:a16="http://schemas.microsoft.com/office/drawing/2014/main" id="{7D6B93D0-4C3C-5F95-73A4-3BDD71F2FACB}"/>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F41F0B-0628-4AFB-9D92-57F32C06EE3E}" type="datetime1">
              <a:rPr lang="fr-FR" smtClean="0"/>
              <a:pPr/>
              <a:t>10/06/2024</a:t>
            </a:fld>
            <a:endParaRPr lang="fr-FR" dirty="0"/>
          </a:p>
        </p:txBody>
      </p:sp>
      <p:sp>
        <p:nvSpPr>
          <p:cNvPr id="9" name="Espace réservé du numéro de diapositive 3">
            <a:extLst>
              <a:ext uri="{FF2B5EF4-FFF2-40B4-BE49-F238E27FC236}">
                <a16:creationId xmlns:a16="http://schemas.microsoft.com/office/drawing/2014/main" id="{2C3ECD0D-1D0C-75CC-D50E-8654B03B3224}"/>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pPr/>
              <a:t>10</a:t>
            </a:fld>
            <a:endParaRPr lang="fr-FR"/>
          </a:p>
        </p:txBody>
      </p:sp>
      <p:sp>
        <p:nvSpPr>
          <p:cNvPr id="10" name="Titre 20">
            <a:extLst>
              <a:ext uri="{FF2B5EF4-FFF2-40B4-BE49-F238E27FC236}">
                <a16:creationId xmlns:a16="http://schemas.microsoft.com/office/drawing/2014/main" id="{1729C6A1-97C8-EDE7-D836-BB3AB5344E17}"/>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Jointure &amp; agrégation niveau 2 : les commandes</a:t>
            </a:r>
          </a:p>
        </p:txBody>
      </p:sp>
      <p:sp>
        <p:nvSpPr>
          <p:cNvPr id="18" name="Titre 20">
            <a:extLst>
              <a:ext uri="{FF2B5EF4-FFF2-40B4-BE49-F238E27FC236}">
                <a16:creationId xmlns:a16="http://schemas.microsoft.com/office/drawing/2014/main" id="{3BED0F00-1453-6CB2-915A-83D8D8BBF4F0}"/>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Les données</a:t>
            </a:r>
          </a:p>
        </p:txBody>
      </p:sp>
      <p:sp>
        <p:nvSpPr>
          <p:cNvPr id="11" name="ZoneTexte 13">
            <a:extLst>
              <a:ext uri="{FF2B5EF4-FFF2-40B4-BE49-F238E27FC236}">
                <a16:creationId xmlns:a16="http://schemas.microsoft.com/office/drawing/2014/main" id="{F561028A-D583-2825-302C-65E1F55B8CD4}"/>
              </a:ext>
            </a:extLst>
          </p:cNvPr>
          <p:cNvSpPr txBox="1"/>
          <p:nvPr/>
        </p:nvSpPr>
        <p:spPr>
          <a:xfrm>
            <a:off x="3031408" y="1615223"/>
            <a:ext cx="2754216" cy="1292662"/>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defPPr rtl="0">
              <a:defRPr lang="fr-fr"/>
            </a:defPPr>
            <a:lvl1pPr algn="ctr">
              <a:defRPr>
                <a:ln w="0"/>
                <a:solidFill>
                  <a:schemeClr val="bg1"/>
                </a:solidFill>
                <a:effectLst>
                  <a:outerShdw blurRad="38100" dist="19050" dir="2700000" algn="tl" rotWithShape="0">
                    <a:schemeClr val="dk1">
                      <a:alpha val="40000"/>
                    </a:schemeClr>
                  </a:outerShdw>
                </a:effectLs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effectLst>
                  <a:outerShdw blurRad="38100" dist="38100" dir="2700000" algn="tl">
                    <a:srgbClr val="000000">
                      <a:alpha val="43137"/>
                    </a:srgbClr>
                  </a:outerShdw>
                </a:effectLst>
              </a:rPr>
              <a:t>Table : </a:t>
            </a:r>
            <a:r>
              <a:rPr lang="fr-FR" dirty="0" err="1">
                <a:effectLst>
                  <a:outerShdw blurRad="38100" dist="38100" dir="2700000" algn="tl">
                    <a:srgbClr val="000000">
                      <a:alpha val="43137"/>
                    </a:srgbClr>
                  </a:outerShdw>
                </a:effectLst>
              </a:rPr>
              <a:t>order_pymts</a:t>
            </a:r>
            <a:endParaRPr lang="fr-FR" dirty="0">
              <a:effectLst>
                <a:outerShdw blurRad="38100" dist="38100" dir="2700000" algn="tl">
                  <a:srgbClr val="000000">
                    <a:alpha val="43137"/>
                  </a:srgbClr>
                </a:outerShdw>
              </a:effectLst>
            </a:endParaRPr>
          </a:p>
          <a:p>
            <a:pPr marL="171450" lvl="0" indent="-171450" algn="l">
              <a:buFont typeface="Arial" panose="020B0604020202020204" pitchFamily="34" charset="0"/>
              <a:buChar char="•"/>
            </a:pPr>
            <a:r>
              <a:rPr lang="fr-FR" sz="1200" dirty="0" err="1">
                <a:solidFill>
                  <a:schemeClr val="tx1"/>
                </a:solidFill>
                <a:effectLst>
                  <a:outerShdw blurRad="38100" dist="38100" dir="2700000" algn="tl">
                    <a:srgbClr val="000000">
                      <a:alpha val="43137"/>
                    </a:srgbClr>
                  </a:outerShdw>
                </a:effectLst>
              </a:rPr>
              <a:t>order_id</a:t>
            </a:r>
            <a:endParaRPr lang="fr-FR" sz="1200" dirty="0">
              <a:solidFill>
                <a:schemeClr val="tx1"/>
              </a:solidFill>
              <a:effectLst>
                <a:outerShdw blurRad="38100" dist="38100" dir="2700000" algn="tl">
                  <a:srgbClr val="000000">
                    <a:alpha val="43137"/>
                  </a:srgbClr>
                </a:outerShdw>
              </a:effectLst>
            </a:endParaRPr>
          </a:p>
          <a:p>
            <a:pPr marL="171450" lvl="0" indent="-171450" algn="l">
              <a:buFont typeface="Arial" panose="020B0604020202020204" pitchFamily="34" charset="0"/>
              <a:buChar char="•"/>
            </a:pPr>
            <a:r>
              <a:rPr lang="fr-FR" sz="1200" dirty="0" err="1">
                <a:effectLst>
                  <a:outerShdw blurRad="38100" dist="38100" dir="2700000" algn="tl">
                    <a:srgbClr val="000000">
                      <a:alpha val="43137"/>
                    </a:srgbClr>
                  </a:outerShdw>
                </a:effectLst>
              </a:rPr>
              <a:t>payment_type</a:t>
            </a:r>
            <a:endParaRPr lang="fr-FR" sz="1200" dirty="0">
              <a:effectLst>
                <a:outerShdw blurRad="38100" dist="38100" dir="2700000" algn="tl">
                  <a:srgbClr val="000000">
                    <a:alpha val="43137"/>
                  </a:srgbClr>
                </a:outerShdw>
              </a:effectLst>
            </a:endParaRPr>
          </a:p>
          <a:p>
            <a:pPr marL="171450" lvl="0" indent="-171450" algn="l">
              <a:buFont typeface="Arial" panose="020B0604020202020204" pitchFamily="34" charset="0"/>
              <a:buChar char="•"/>
            </a:pPr>
            <a:r>
              <a:rPr lang="fr-FR" sz="1200" dirty="0" err="1">
                <a:effectLst>
                  <a:outerShdw blurRad="38100" dist="38100" dir="2700000" algn="tl">
                    <a:srgbClr val="000000">
                      <a:alpha val="43137"/>
                    </a:srgbClr>
                  </a:outerShdw>
                </a:effectLst>
              </a:rPr>
              <a:t>payment_value</a:t>
            </a:r>
            <a:endParaRPr lang="fr-FR" sz="1200" dirty="0">
              <a:effectLst>
                <a:outerShdw blurRad="38100" dist="38100" dir="2700000" algn="tl">
                  <a:srgbClr val="000000">
                    <a:alpha val="43137"/>
                  </a:srgbClr>
                </a:outerShdw>
              </a:effectLst>
            </a:endParaRPr>
          </a:p>
          <a:p>
            <a:pPr marL="171450" lvl="0" indent="-171450" algn="l">
              <a:buFont typeface="Arial" panose="020B0604020202020204" pitchFamily="34" charset="0"/>
              <a:buChar char="•"/>
            </a:pPr>
            <a:r>
              <a:rPr lang="fr-FR" sz="1200" dirty="0" err="1">
                <a:effectLst>
                  <a:outerShdw blurRad="38100" dist="38100" dir="2700000" algn="tl">
                    <a:srgbClr val="000000">
                      <a:alpha val="43137"/>
                    </a:srgbClr>
                  </a:outerShdw>
                </a:effectLst>
              </a:rPr>
              <a:t>payment_installments</a:t>
            </a:r>
            <a:endParaRPr lang="fr-FR" sz="1200" dirty="0">
              <a:effectLst>
                <a:outerShdw blurRad="38100" dist="38100" dir="2700000" algn="tl">
                  <a:srgbClr val="000000">
                    <a:alpha val="43137"/>
                  </a:srgbClr>
                </a:outerShdw>
              </a:effectLst>
            </a:endParaRPr>
          </a:p>
          <a:p>
            <a:pPr marL="171450" lvl="0" indent="-171450" algn="l">
              <a:buFont typeface="Arial" panose="020B0604020202020204" pitchFamily="34" charset="0"/>
              <a:buChar char="•"/>
            </a:pPr>
            <a:r>
              <a:rPr lang="fr-FR" sz="1200" dirty="0" err="1">
                <a:effectLst>
                  <a:outerShdw blurRad="38100" dist="38100" dir="2700000" algn="tl">
                    <a:srgbClr val="000000">
                      <a:alpha val="43137"/>
                    </a:srgbClr>
                  </a:outerShdw>
                </a:effectLst>
              </a:rPr>
              <a:t>payment_sequential</a:t>
            </a:r>
            <a:endParaRPr lang="fr-FR" sz="1200" dirty="0">
              <a:effectLst>
                <a:outerShdw blurRad="38100" dist="38100" dir="2700000" algn="tl">
                  <a:srgbClr val="000000">
                    <a:alpha val="43137"/>
                  </a:srgbClr>
                </a:outerShdw>
              </a:effectLst>
            </a:endParaRPr>
          </a:p>
        </p:txBody>
      </p:sp>
      <p:sp>
        <p:nvSpPr>
          <p:cNvPr id="12" name="ZoneTexte 13">
            <a:extLst>
              <a:ext uri="{FF2B5EF4-FFF2-40B4-BE49-F238E27FC236}">
                <a16:creationId xmlns:a16="http://schemas.microsoft.com/office/drawing/2014/main" id="{7B84820B-F8F9-D122-2B36-E19DB713D972}"/>
              </a:ext>
            </a:extLst>
          </p:cNvPr>
          <p:cNvSpPr txBox="1"/>
          <p:nvPr/>
        </p:nvSpPr>
        <p:spPr>
          <a:xfrm>
            <a:off x="146891" y="3751982"/>
            <a:ext cx="2754216" cy="1846659"/>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defPPr rtl="0">
              <a:defRPr lang="fr-fr"/>
            </a:defPPr>
            <a:lvl1pPr algn="ctr">
              <a:defRPr>
                <a:ln w="0"/>
                <a:solidFill>
                  <a:schemeClr val="bg1"/>
                </a:solidFill>
                <a:effectLst>
                  <a:outerShdw blurRad="38100" dist="19050" dir="2700000" algn="tl" rotWithShape="0">
                    <a:schemeClr val="dk1">
                      <a:alpha val="40000"/>
                    </a:schemeClr>
                  </a:outerShdw>
                </a:effectLs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effectLst>
                  <a:outerShdw blurRad="38100" dist="38100" dir="2700000" algn="tl">
                    <a:srgbClr val="000000">
                      <a:alpha val="43137"/>
                    </a:srgbClr>
                  </a:outerShdw>
                </a:effectLst>
              </a:rPr>
              <a:t>Table : </a:t>
            </a:r>
            <a:r>
              <a:rPr lang="fr-FR" dirty="0" err="1">
                <a:effectLst>
                  <a:outerShdw blurRad="38100" dist="38100" dir="2700000" algn="tl">
                    <a:srgbClr val="000000">
                      <a:alpha val="43137"/>
                    </a:srgbClr>
                  </a:outerShdw>
                </a:effectLst>
              </a:rPr>
              <a:t>order</a:t>
            </a:r>
            <a:endParaRPr lang="fr-FR" dirty="0">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solidFill>
                  <a:schemeClr val="tx1"/>
                </a:solidFill>
                <a:effectLst>
                  <a:outerShdw blurRad="38100" dist="38100" dir="2700000" algn="tl">
                    <a:srgbClr val="000000">
                      <a:alpha val="43137"/>
                    </a:srgbClr>
                  </a:outerShdw>
                </a:effectLst>
              </a:rPr>
              <a:t>order_id</a:t>
            </a:r>
            <a:endParaRPr lang="en-US" sz="1200" dirty="0">
              <a:solidFill>
                <a:schemeClr val="tx1"/>
              </a:solidFill>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solidFill>
                  <a:srgbClr val="FFFF00"/>
                </a:solidFill>
                <a:effectLst>
                  <a:outerShdw blurRad="38100" dist="38100" dir="2700000" algn="tl">
                    <a:srgbClr val="000000">
                      <a:alpha val="43137"/>
                    </a:srgbClr>
                  </a:outerShdw>
                </a:effectLst>
              </a:rPr>
              <a:t>customer_id</a:t>
            </a:r>
            <a:endParaRPr lang="en-US" sz="1200" dirty="0">
              <a:solidFill>
                <a:srgbClr val="FFFF00"/>
              </a:solidFill>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effectLst>
                  <a:outerShdw blurRad="38100" dist="38100" dir="2700000" algn="tl">
                    <a:srgbClr val="000000">
                      <a:alpha val="43137"/>
                    </a:srgbClr>
                  </a:outerShdw>
                </a:effectLst>
              </a:rPr>
              <a:t>order_status</a:t>
            </a:r>
            <a:endParaRPr lang="en-US" sz="1200" dirty="0">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effectLst>
                  <a:outerShdw blurRad="38100" dist="38100" dir="2700000" algn="tl">
                    <a:srgbClr val="000000">
                      <a:alpha val="43137"/>
                    </a:srgbClr>
                  </a:outerShdw>
                </a:effectLst>
              </a:rPr>
              <a:t>order_purchase_timestamp</a:t>
            </a:r>
            <a:endParaRPr lang="en-US" sz="1200" dirty="0">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effectLst>
                  <a:outerShdw blurRad="38100" dist="38100" dir="2700000" algn="tl">
                    <a:srgbClr val="000000">
                      <a:alpha val="43137"/>
                    </a:srgbClr>
                  </a:outerShdw>
                </a:effectLst>
              </a:rPr>
              <a:t>order_approved_at</a:t>
            </a:r>
            <a:endParaRPr lang="en-US" sz="1200" dirty="0">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effectLst>
                  <a:outerShdw blurRad="38100" dist="38100" dir="2700000" algn="tl">
                    <a:srgbClr val="000000">
                      <a:alpha val="43137"/>
                    </a:srgbClr>
                  </a:outerShdw>
                </a:effectLst>
              </a:rPr>
              <a:t>order_delivered_carrier_date</a:t>
            </a:r>
            <a:endParaRPr lang="en-US" sz="1200" dirty="0">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effectLst>
                  <a:outerShdw blurRad="38100" dist="38100" dir="2700000" algn="tl">
                    <a:srgbClr val="000000">
                      <a:alpha val="43137"/>
                    </a:srgbClr>
                  </a:outerShdw>
                </a:effectLst>
              </a:rPr>
              <a:t>order_delivered_customer_date</a:t>
            </a:r>
            <a:endParaRPr lang="en-US" sz="1200" dirty="0">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effectLst>
                  <a:outerShdw blurRad="38100" dist="38100" dir="2700000" algn="tl">
                    <a:srgbClr val="000000">
                      <a:alpha val="43137"/>
                    </a:srgbClr>
                  </a:outerShdw>
                </a:effectLst>
              </a:rPr>
              <a:t>order_estimated_delivery_date</a:t>
            </a:r>
            <a:endParaRPr lang="en-US" sz="1200" dirty="0">
              <a:effectLst>
                <a:outerShdw blurRad="38100" dist="38100" dir="2700000" algn="tl">
                  <a:srgbClr val="000000">
                    <a:alpha val="43137"/>
                  </a:srgbClr>
                </a:outerShdw>
              </a:effectLst>
            </a:endParaRPr>
          </a:p>
        </p:txBody>
      </p:sp>
      <p:sp>
        <p:nvSpPr>
          <p:cNvPr id="13" name="ZoneTexte 13">
            <a:extLst>
              <a:ext uri="{FF2B5EF4-FFF2-40B4-BE49-F238E27FC236}">
                <a16:creationId xmlns:a16="http://schemas.microsoft.com/office/drawing/2014/main" id="{5B181713-AE6D-C1C4-B30D-F152F8312E2D}"/>
              </a:ext>
            </a:extLst>
          </p:cNvPr>
          <p:cNvSpPr txBox="1"/>
          <p:nvPr/>
        </p:nvSpPr>
        <p:spPr>
          <a:xfrm>
            <a:off x="3031408" y="3751982"/>
            <a:ext cx="2754216" cy="1846659"/>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defPPr rtl="0">
              <a:defRPr lang="fr-fr"/>
            </a:defPPr>
            <a:lvl1pPr algn="ctr">
              <a:defRPr>
                <a:ln w="0"/>
                <a:solidFill>
                  <a:schemeClr val="bg1"/>
                </a:solidFill>
                <a:effectLst>
                  <a:outerShdw blurRad="38100" dist="19050" dir="2700000" algn="tl" rotWithShape="0">
                    <a:schemeClr val="dk1">
                      <a:alpha val="40000"/>
                    </a:schemeClr>
                  </a:outerShdw>
                </a:effectLs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effectLst>
                  <a:outerShdw blurRad="38100" dist="38100" dir="2700000" algn="tl">
                    <a:srgbClr val="000000">
                      <a:alpha val="43137"/>
                    </a:srgbClr>
                  </a:outerShdw>
                </a:effectLst>
              </a:rPr>
              <a:t>Table : </a:t>
            </a:r>
            <a:r>
              <a:rPr lang="fr-FR" dirty="0" err="1">
                <a:effectLst>
                  <a:outerShdw blurRad="38100" dist="38100" dir="2700000" algn="tl">
                    <a:srgbClr val="000000">
                      <a:alpha val="43137"/>
                    </a:srgbClr>
                  </a:outerShdw>
                </a:effectLst>
              </a:rPr>
              <a:t>order_reviews</a:t>
            </a:r>
            <a:endParaRPr lang="fr-FR" dirty="0">
              <a:effectLst>
                <a:outerShdw blurRad="38100" dist="38100" dir="2700000" algn="tl">
                  <a:srgbClr val="000000">
                    <a:alpha val="43137"/>
                  </a:srgbClr>
                </a:outerShdw>
              </a:effectLst>
            </a:endParaRPr>
          </a:p>
          <a:p>
            <a:pPr marL="171450" indent="-171450" algn="l">
              <a:buFont typeface="Arial" panose="020B0604020202020204" pitchFamily="34" charset="0"/>
              <a:buChar char="•"/>
            </a:pPr>
            <a:r>
              <a:rPr lang="en-US" sz="1200" dirty="0" err="1">
                <a:solidFill>
                  <a:srgbClr val="FF0000"/>
                </a:solidFill>
                <a:effectLst>
                  <a:outerShdw blurRad="38100" dist="38100" dir="2700000" algn="tl">
                    <a:srgbClr val="000000">
                      <a:alpha val="43137"/>
                    </a:srgbClr>
                  </a:outerShdw>
                </a:effectLst>
              </a:rPr>
              <a:t>review_id</a:t>
            </a:r>
            <a:endParaRPr lang="en-US" sz="1200" dirty="0">
              <a:solidFill>
                <a:srgbClr val="FF0000"/>
              </a:solidFill>
              <a:effectLst>
                <a:outerShdw blurRad="38100" dist="38100" dir="2700000" algn="tl">
                  <a:srgbClr val="000000">
                    <a:alpha val="43137"/>
                  </a:srgbClr>
                </a:outerShdw>
              </a:effectLst>
            </a:endParaRPr>
          </a:p>
          <a:p>
            <a:pPr marL="171450" indent="-171450" algn="l">
              <a:buFont typeface="Arial" panose="020B0604020202020204" pitchFamily="34" charset="0"/>
              <a:buChar char="•"/>
            </a:pPr>
            <a:r>
              <a:rPr lang="en-US" sz="1200" dirty="0" err="1">
                <a:solidFill>
                  <a:schemeClr val="tx1"/>
                </a:solidFill>
                <a:effectLst>
                  <a:outerShdw blurRad="38100" dist="38100" dir="2700000" algn="tl">
                    <a:srgbClr val="000000">
                      <a:alpha val="43137"/>
                    </a:srgbClr>
                  </a:outerShdw>
                </a:effectLst>
              </a:rPr>
              <a:t>order_id</a:t>
            </a:r>
            <a:endParaRPr lang="en-US" sz="1200" dirty="0">
              <a:solidFill>
                <a:schemeClr val="tx1"/>
              </a:solidFill>
              <a:effectLst>
                <a:outerShdw blurRad="38100" dist="38100" dir="2700000" algn="tl">
                  <a:srgbClr val="000000">
                    <a:alpha val="43137"/>
                  </a:srgbClr>
                </a:outerShdw>
              </a:effectLst>
            </a:endParaRPr>
          </a:p>
          <a:p>
            <a:pPr marL="171450" indent="-171450" algn="l">
              <a:buFont typeface="Arial" panose="020B0604020202020204" pitchFamily="34" charset="0"/>
              <a:buChar char="•"/>
            </a:pPr>
            <a:r>
              <a:rPr lang="en-US" sz="1200" dirty="0" err="1">
                <a:effectLst>
                  <a:outerShdw blurRad="38100" dist="38100" dir="2700000" algn="tl">
                    <a:srgbClr val="000000">
                      <a:alpha val="43137"/>
                    </a:srgbClr>
                  </a:outerShdw>
                </a:effectLst>
              </a:rPr>
              <a:t>review_score</a:t>
            </a:r>
            <a:endParaRPr lang="en-US" sz="1200" dirty="0">
              <a:effectLst>
                <a:outerShdw blurRad="38100" dist="38100" dir="2700000" algn="tl">
                  <a:srgbClr val="000000">
                    <a:alpha val="43137"/>
                  </a:srgbClr>
                </a:outerShdw>
              </a:effectLst>
            </a:endParaRPr>
          </a:p>
          <a:p>
            <a:pPr marL="171450" indent="-171450" algn="l">
              <a:buFont typeface="Arial" panose="020B0604020202020204" pitchFamily="34" charset="0"/>
              <a:buChar char="•"/>
            </a:pPr>
            <a:r>
              <a:rPr lang="en-US" sz="1200" dirty="0" err="1">
                <a:solidFill>
                  <a:srgbClr val="FF0000"/>
                </a:solidFill>
                <a:effectLst>
                  <a:outerShdw blurRad="38100" dist="38100" dir="2700000" algn="tl">
                    <a:srgbClr val="000000">
                      <a:alpha val="43137"/>
                    </a:srgbClr>
                  </a:outerShdw>
                </a:effectLst>
              </a:rPr>
              <a:t>review_comment_title</a:t>
            </a:r>
            <a:endParaRPr lang="en-US" sz="1200" dirty="0">
              <a:solidFill>
                <a:srgbClr val="FF0000"/>
              </a:solidFill>
              <a:effectLst>
                <a:outerShdw blurRad="38100" dist="38100" dir="2700000" algn="tl">
                  <a:srgbClr val="000000">
                    <a:alpha val="43137"/>
                  </a:srgbClr>
                </a:outerShdw>
              </a:effectLst>
            </a:endParaRPr>
          </a:p>
          <a:p>
            <a:pPr marL="171450" indent="-171450" algn="l">
              <a:buFont typeface="Arial" panose="020B0604020202020204" pitchFamily="34" charset="0"/>
              <a:buChar char="•"/>
            </a:pPr>
            <a:r>
              <a:rPr lang="en-US" sz="1200" dirty="0" err="1">
                <a:effectLst>
                  <a:outerShdw blurRad="38100" dist="38100" dir="2700000" algn="tl">
                    <a:srgbClr val="000000">
                      <a:alpha val="43137"/>
                    </a:srgbClr>
                  </a:outerShdw>
                </a:effectLst>
              </a:rPr>
              <a:t>review_comment_message</a:t>
            </a:r>
            <a:endParaRPr lang="en-US" sz="1200" dirty="0">
              <a:effectLst>
                <a:outerShdw blurRad="38100" dist="38100" dir="2700000" algn="tl">
                  <a:srgbClr val="000000">
                    <a:alpha val="43137"/>
                  </a:srgbClr>
                </a:outerShdw>
              </a:effectLst>
            </a:endParaRPr>
          </a:p>
          <a:p>
            <a:pPr marL="171450" indent="-171450" algn="l">
              <a:buFont typeface="Arial" panose="020B0604020202020204" pitchFamily="34" charset="0"/>
              <a:buChar char="•"/>
            </a:pPr>
            <a:r>
              <a:rPr lang="en-US" sz="1200" dirty="0" err="1">
                <a:effectLst>
                  <a:outerShdw blurRad="38100" dist="38100" dir="2700000" algn="tl">
                    <a:srgbClr val="000000">
                      <a:alpha val="43137"/>
                    </a:srgbClr>
                  </a:outerShdw>
                </a:effectLst>
              </a:rPr>
              <a:t>review_creation_date</a:t>
            </a:r>
            <a:endParaRPr lang="en-US" sz="1200" dirty="0">
              <a:effectLst>
                <a:outerShdw blurRad="38100" dist="38100" dir="2700000" algn="tl">
                  <a:srgbClr val="000000">
                    <a:alpha val="43137"/>
                  </a:srgbClr>
                </a:outerShdw>
              </a:effectLst>
            </a:endParaRPr>
          </a:p>
          <a:p>
            <a:pPr marL="171450" indent="-171450" algn="l">
              <a:buFont typeface="Arial" panose="020B0604020202020204" pitchFamily="34" charset="0"/>
              <a:buChar char="•"/>
            </a:pPr>
            <a:r>
              <a:rPr lang="en-US" sz="1200" dirty="0" err="1">
                <a:solidFill>
                  <a:srgbClr val="FF0000"/>
                </a:solidFill>
                <a:effectLst>
                  <a:outerShdw blurRad="38100" dist="38100" dir="2700000" algn="tl">
                    <a:srgbClr val="000000">
                      <a:alpha val="43137"/>
                    </a:srgbClr>
                  </a:outerShdw>
                </a:effectLst>
              </a:rPr>
              <a:t>review_answer_timestamp</a:t>
            </a:r>
            <a:endParaRPr lang="en-US" sz="1200" dirty="0">
              <a:solidFill>
                <a:srgbClr val="FF0000"/>
              </a:solidFill>
              <a:effectLst>
                <a:outerShdw blurRad="38100" dist="38100" dir="2700000" algn="tl">
                  <a:srgbClr val="000000">
                    <a:alpha val="43137"/>
                  </a:srgbClr>
                </a:outerShdw>
              </a:effectLst>
            </a:endParaRPr>
          </a:p>
          <a:p>
            <a:pPr algn="l"/>
            <a:endParaRPr lang="fr-FR" sz="1200" dirty="0">
              <a:effectLst>
                <a:outerShdw blurRad="38100" dist="38100" dir="2700000" algn="tl">
                  <a:srgbClr val="000000">
                    <a:alpha val="43137"/>
                  </a:srgbClr>
                </a:outerShdw>
              </a:effectLst>
            </a:endParaRPr>
          </a:p>
        </p:txBody>
      </p:sp>
      <p:sp>
        <p:nvSpPr>
          <p:cNvPr id="5" name="ZoneTexte 9">
            <a:extLst>
              <a:ext uri="{FF2B5EF4-FFF2-40B4-BE49-F238E27FC236}">
                <a16:creationId xmlns:a16="http://schemas.microsoft.com/office/drawing/2014/main" id="{9A8F4FF6-044D-0279-34AF-1433994546B2}"/>
              </a:ext>
            </a:extLst>
          </p:cNvPr>
          <p:cNvSpPr txBox="1"/>
          <p:nvPr/>
        </p:nvSpPr>
        <p:spPr>
          <a:xfrm>
            <a:off x="115221" y="1609464"/>
            <a:ext cx="2817557" cy="1846659"/>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solidFill>
                  <a:schemeClr val="bg1"/>
                </a:solidFill>
                <a:effectLst>
                  <a:outerShdw blurRad="38100" dist="38100" dir="2700000" algn="tl">
                    <a:srgbClr val="000000">
                      <a:alpha val="43137"/>
                    </a:srgbClr>
                  </a:outerShdw>
                </a:effectLst>
              </a:rPr>
              <a:t>Table : </a:t>
            </a:r>
            <a:r>
              <a:rPr lang="fr-FR" dirty="0" err="1">
                <a:ln w="0"/>
                <a:solidFill>
                  <a:schemeClr val="bg1"/>
                </a:solidFill>
                <a:effectLst>
                  <a:outerShdw blurRad="38100" dist="38100" dir="2700000" algn="tl">
                    <a:srgbClr val="000000">
                      <a:alpha val="43137"/>
                    </a:srgbClr>
                  </a:outerShdw>
                </a:effectLst>
              </a:rPr>
              <a:t>commande_produits</a:t>
            </a:r>
            <a:endParaRPr lang="fr-FR" sz="1200" dirty="0">
              <a:solidFill>
                <a:schemeClr val="bg1"/>
              </a:solidFill>
              <a:effectLst>
                <a:outerShdw blurRad="38100" dist="38100" dir="2700000" algn="tl">
                  <a:srgbClr val="000000">
                    <a:alpha val="43137"/>
                  </a:srgbClr>
                </a:outerShdw>
              </a:effectLst>
              <a:latin typeface="Yu Gothic Light" panose="020B0300000000000000" pitchFamily="34" charset="-128"/>
              <a:ea typeface="Yu Gothic Light" panose="020B0300000000000000" pitchFamily="34" charset="-128"/>
            </a:endParaRPr>
          </a:p>
          <a:p>
            <a:pPr marL="228600" lvl="0" indent="-228600">
              <a:buFont typeface="Arial" panose="020B0604020202020204" pitchFamily="34" charset="0"/>
              <a:buChar char="•"/>
            </a:pPr>
            <a:r>
              <a:rPr lang="fr-FR" sz="1200" dirty="0" err="1">
                <a:effectLst>
                  <a:outerShdw blurRad="38100" dist="38100" dir="2700000" algn="tl">
                    <a:srgbClr val="000000">
                      <a:alpha val="43137"/>
                    </a:srgbClr>
                  </a:outerShdw>
                </a:effectLst>
              </a:rPr>
              <a:t>order_id</a:t>
            </a:r>
            <a:endParaRPr lang="fr-FR" sz="1200" dirty="0">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total_items</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total_price</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total_freight_value</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avg_product_description_length</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avg_product_weight_g</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a:solidFill>
                  <a:schemeClr val="bg1"/>
                </a:solidFill>
                <a:effectLst>
                  <a:outerShdw blurRad="38100" dist="38100" dir="2700000" algn="tl">
                    <a:srgbClr val="000000">
                      <a:alpha val="43137"/>
                    </a:srgbClr>
                  </a:outerShdw>
                </a:effectLst>
              </a:rPr>
              <a:t>avg_product_volume_cm3</a:t>
            </a: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cat_product</a:t>
            </a:r>
            <a:r>
              <a:rPr lang="fr-FR" sz="1200" dirty="0">
                <a:solidFill>
                  <a:schemeClr val="bg1"/>
                </a:solidFill>
                <a:effectLst>
                  <a:outerShdw blurRad="38100" dist="38100" dir="2700000" algn="tl">
                    <a:srgbClr val="000000">
                      <a:alpha val="43137"/>
                    </a:srgbClr>
                  </a:outerShdw>
                </a:effectLst>
              </a:rPr>
              <a:t> ...</a:t>
            </a:r>
          </a:p>
        </p:txBody>
      </p:sp>
      <p:sp>
        <p:nvSpPr>
          <p:cNvPr id="6" name="ZoneTexte 9">
            <a:extLst>
              <a:ext uri="{FF2B5EF4-FFF2-40B4-BE49-F238E27FC236}">
                <a16:creationId xmlns:a16="http://schemas.microsoft.com/office/drawing/2014/main" id="{A2AED571-FEE4-EEFC-C8AA-81E1204F2489}"/>
              </a:ext>
            </a:extLst>
          </p:cNvPr>
          <p:cNvSpPr txBox="1"/>
          <p:nvPr/>
        </p:nvSpPr>
        <p:spPr>
          <a:xfrm>
            <a:off x="6290000" y="1507376"/>
            <a:ext cx="3192268" cy="4247317"/>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solidFill>
                  <a:schemeClr val="bg1"/>
                </a:solidFill>
                <a:effectLst>
                  <a:outerShdw blurRad="38100" dist="38100" dir="2700000" algn="tl">
                    <a:srgbClr val="000000">
                      <a:alpha val="43137"/>
                    </a:srgbClr>
                  </a:outerShdw>
                </a:effectLst>
              </a:rPr>
              <a:t>Table : commandes</a:t>
            </a:r>
            <a:endParaRPr lang="fr-FR" sz="1200" dirty="0">
              <a:ln w="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b="1" i="1" dirty="0">
                <a:solidFill>
                  <a:schemeClr val="bg1"/>
                </a:solidFill>
                <a:effectLst>
                  <a:outerShdw blurRad="38100" dist="38100" dir="2700000" algn="tl">
                    <a:srgbClr val="000000">
                      <a:alpha val="43137"/>
                    </a:srgbClr>
                  </a:outerShdw>
                </a:effectLst>
                <a:ea typeface="Yu Gothic Light" panose="020B0300000000000000" pitchFamily="34" charset="-128"/>
              </a:rPr>
              <a:t>Table : </a:t>
            </a:r>
            <a:r>
              <a:rPr lang="fr-FR" sz="1200" b="1" i="1" dirty="0" err="1">
                <a:solidFill>
                  <a:schemeClr val="bg1"/>
                </a:solidFill>
                <a:effectLst>
                  <a:outerShdw blurRad="38100" dist="38100" dir="2700000" algn="tl">
                    <a:srgbClr val="000000">
                      <a:alpha val="43137"/>
                    </a:srgbClr>
                  </a:outerShdw>
                </a:effectLst>
                <a:ea typeface="Yu Gothic Light" panose="020B0300000000000000" pitchFamily="34" charset="-128"/>
              </a:rPr>
              <a:t>commandes_produits</a:t>
            </a:r>
            <a:endParaRPr lang="fr-FR" sz="1200" b="1" i="1"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rgbClr val="FFFF00"/>
                </a:solidFill>
                <a:effectLst>
                  <a:outerShdw blurRad="38100" dist="38100" dir="2700000" algn="tl">
                    <a:srgbClr val="000000">
                      <a:alpha val="43137"/>
                    </a:srgbClr>
                  </a:outerShdw>
                </a:effectLst>
                <a:ea typeface="Yu Gothic Light" panose="020B0300000000000000" pitchFamily="34" charset="-128"/>
              </a:rPr>
              <a:t>customer_id</a:t>
            </a:r>
            <a:endParaRPr lang="fr-FR" sz="1200" dirty="0">
              <a:solidFill>
                <a:srgbClr val="FFFF00"/>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order_purchase_timestamp</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total_characters_review_comment_message</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avg_review_score</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avg_délaiSatisfaction</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payment_sequential</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rgbClr val="00B050"/>
                </a:solidFill>
                <a:effectLst>
                  <a:outerShdw blurRad="38100" dist="38100" dir="2700000" algn="tl">
                    <a:srgbClr val="000000">
                      <a:alpha val="43137"/>
                    </a:srgbClr>
                  </a:outerShdw>
                </a:effectLst>
                <a:ea typeface="Yu Gothic Light" panose="020B0300000000000000" pitchFamily="34" charset="-128"/>
              </a:rPr>
              <a:t>payment_type</a:t>
            </a:r>
            <a:r>
              <a:rPr lang="fr-FR" sz="1200" dirty="0">
                <a:solidFill>
                  <a:srgbClr val="00B050"/>
                </a:solidFill>
                <a:effectLst>
                  <a:outerShdw blurRad="38100" dist="38100" dir="2700000" algn="tl">
                    <a:srgbClr val="000000">
                      <a:alpha val="43137"/>
                    </a:srgbClr>
                  </a:outerShdw>
                </a:effectLst>
                <a:ea typeface="Yu Gothic Light" panose="020B0300000000000000" pitchFamily="34" charset="-128"/>
              </a:rPr>
              <a:t> :</a:t>
            </a:r>
          </a:p>
          <a:p>
            <a:pPr marL="628650" lvl="1" indent="-171450">
              <a:buFont typeface="Arial" panose="020B0604020202020204" pitchFamily="34" charset="0"/>
              <a:buChar char="•"/>
            </a:pPr>
            <a:r>
              <a:rPr lang="fr-FR" sz="1200" dirty="0" err="1">
                <a:solidFill>
                  <a:srgbClr val="00B050"/>
                </a:solidFill>
                <a:effectLst>
                  <a:outerShdw blurRad="38100" dist="38100" dir="2700000" algn="tl">
                    <a:srgbClr val="000000">
                      <a:alpha val="43137"/>
                    </a:srgbClr>
                  </a:outerShdw>
                </a:effectLst>
                <a:ea typeface="Yu Gothic Light" panose="020B0300000000000000" pitchFamily="34" charset="-128"/>
              </a:rPr>
              <a:t>paytype_boleto</a:t>
            </a:r>
            <a:endParaRPr lang="fr-FR" sz="1200" dirty="0">
              <a:solidFill>
                <a:srgbClr val="00B050"/>
              </a:solidFill>
              <a:effectLst>
                <a:outerShdw blurRad="38100" dist="38100" dir="2700000" algn="tl">
                  <a:srgbClr val="000000">
                    <a:alpha val="43137"/>
                  </a:srgbClr>
                </a:outerShdw>
              </a:effectLst>
              <a:ea typeface="Yu Gothic Light" panose="020B0300000000000000" pitchFamily="34" charset="-128"/>
            </a:endParaRPr>
          </a:p>
          <a:p>
            <a:pPr marL="628650" lvl="1" indent="-171450">
              <a:buFont typeface="Arial" panose="020B0604020202020204" pitchFamily="34" charset="0"/>
              <a:buChar char="•"/>
            </a:pPr>
            <a:r>
              <a:rPr lang="fr-FR" sz="1200" dirty="0" err="1">
                <a:solidFill>
                  <a:srgbClr val="00B050"/>
                </a:solidFill>
                <a:effectLst>
                  <a:outerShdw blurRad="38100" dist="38100" dir="2700000" algn="tl">
                    <a:srgbClr val="000000">
                      <a:alpha val="43137"/>
                    </a:srgbClr>
                  </a:outerShdw>
                </a:effectLst>
                <a:ea typeface="Yu Gothic Light" panose="020B0300000000000000" pitchFamily="34" charset="-128"/>
              </a:rPr>
              <a:t>paytype_credit_card</a:t>
            </a:r>
            <a:endParaRPr lang="fr-FR" sz="1200" dirty="0">
              <a:solidFill>
                <a:srgbClr val="00B050"/>
              </a:solidFill>
              <a:effectLst>
                <a:outerShdw blurRad="38100" dist="38100" dir="2700000" algn="tl">
                  <a:srgbClr val="000000">
                    <a:alpha val="43137"/>
                  </a:srgbClr>
                </a:outerShdw>
              </a:effectLst>
              <a:ea typeface="Yu Gothic Light" panose="020B0300000000000000" pitchFamily="34" charset="-128"/>
            </a:endParaRPr>
          </a:p>
          <a:p>
            <a:pPr marL="628650" lvl="1" indent="-171450">
              <a:buFont typeface="Arial" panose="020B0604020202020204" pitchFamily="34" charset="0"/>
              <a:buChar char="•"/>
            </a:pPr>
            <a:r>
              <a:rPr lang="fr-FR" sz="1200" dirty="0" err="1">
                <a:solidFill>
                  <a:srgbClr val="00B050"/>
                </a:solidFill>
                <a:effectLst>
                  <a:outerShdw blurRad="38100" dist="38100" dir="2700000" algn="tl">
                    <a:srgbClr val="000000">
                      <a:alpha val="43137"/>
                    </a:srgbClr>
                  </a:outerShdw>
                </a:effectLst>
                <a:ea typeface="Yu Gothic Light" panose="020B0300000000000000" pitchFamily="34" charset="-128"/>
              </a:rPr>
              <a:t>paytype_debit_card</a:t>
            </a:r>
            <a:endParaRPr lang="fr-FR" sz="1200" dirty="0">
              <a:solidFill>
                <a:srgbClr val="00B050"/>
              </a:solidFill>
              <a:effectLst>
                <a:outerShdw blurRad="38100" dist="38100" dir="2700000" algn="tl">
                  <a:srgbClr val="000000">
                    <a:alpha val="43137"/>
                  </a:srgbClr>
                </a:outerShdw>
              </a:effectLst>
              <a:ea typeface="Yu Gothic Light" panose="020B0300000000000000" pitchFamily="34" charset="-128"/>
            </a:endParaRPr>
          </a:p>
          <a:p>
            <a:pPr marL="628650" lvl="1" indent="-171450">
              <a:buFont typeface="Arial" panose="020B0604020202020204" pitchFamily="34" charset="0"/>
              <a:buChar char="•"/>
            </a:pPr>
            <a:r>
              <a:rPr lang="fr-FR" sz="1200" dirty="0" err="1">
                <a:solidFill>
                  <a:srgbClr val="00B050"/>
                </a:solidFill>
                <a:effectLst>
                  <a:outerShdw blurRad="38100" dist="38100" dir="2700000" algn="tl">
                    <a:srgbClr val="000000">
                      <a:alpha val="43137"/>
                    </a:srgbClr>
                  </a:outerShdw>
                </a:effectLst>
                <a:ea typeface="Yu Gothic Light" panose="020B0300000000000000" pitchFamily="34" charset="-128"/>
              </a:rPr>
              <a:t>paytype_not_defined</a:t>
            </a:r>
            <a:endParaRPr lang="fr-FR" sz="1200" dirty="0">
              <a:solidFill>
                <a:srgbClr val="00B050"/>
              </a:solidFill>
              <a:effectLst>
                <a:outerShdw blurRad="38100" dist="38100" dir="2700000" algn="tl">
                  <a:srgbClr val="000000">
                    <a:alpha val="43137"/>
                  </a:srgbClr>
                </a:outerShdw>
              </a:effectLst>
              <a:ea typeface="Yu Gothic Light" panose="020B0300000000000000" pitchFamily="34" charset="-128"/>
            </a:endParaRPr>
          </a:p>
          <a:p>
            <a:pPr marL="628650" lvl="1" indent="-171450">
              <a:buFont typeface="Arial" panose="020B0604020202020204" pitchFamily="34" charset="0"/>
              <a:buChar char="•"/>
            </a:pPr>
            <a:r>
              <a:rPr lang="fr-FR" sz="1200" dirty="0" err="1">
                <a:solidFill>
                  <a:srgbClr val="00B050"/>
                </a:solidFill>
                <a:effectLst>
                  <a:outerShdw blurRad="38100" dist="38100" dir="2700000" algn="tl">
                    <a:srgbClr val="000000">
                      <a:alpha val="43137"/>
                    </a:srgbClr>
                  </a:outerShdw>
                </a:effectLst>
                <a:ea typeface="Yu Gothic Light" panose="020B0300000000000000" pitchFamily="34" charset="-128"/>
              </a:rPr>
              <a:t>paytype_voucher</a:t>
            </a:r>
            <a:endParaRPr lang="fr-FR" sz="1200" dirty="0">
              <a:solidFill>
                <a:srgbClr val="00B050"/>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payment_value</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payment_installments</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a:solidFill>
                  <a:srgbClr val="00B050"/>
                </a:solidFill>
                <a:effectLst>
                  <a:outerShdw blurRad="38100" dist="38100" dir="2700000" algn="tl">
                    <a:srgbClr val="000000">
                      <a:alpha val="43137"/>
                    </a:srgbClr>
                  </a:outerShdw>
                </a:effectLst>
                <a:ea typeface="Yu Gothic Light" panose="020B0300000000000000" pitchFamily="34" charset="-128"/>
              </a:rPr>
              <a:t>tot_ord_2016</a:t>
            </a:r>
          </a:p>
          <a:p>
            <a:pPr marL="171450" indent="-171450">
              <a:buFont typeface="Arial" panose="020B0604020202020204" pitchFamily="34" charset="0"/>
              <a:buChar char="•"/>
            </a:pPr>
            <a:r>
              <a:rPr lang="fr-FR" sz="1200" dirty="0">
                <a:solidFill>
                  <a:srgbClr val="00B050"/>
                </a:solidFill>
                <a:effectLst>
                  <a:outerShdw blurRad="38100" dist="38100" dir="2700000" algn="tl">
                    <a:srgbClr val="000000">
                      <a:alpha val="43137"/>
                    </a:srgbClr>
                  </a:outerShdw>
                </a:effectLst>
                <a:ea typeface="Yu Gothic Light" panose="020B0300000000000000" pitchFamily="34" charset="-128"/>
              </a:rPr>
              <a:t>tot_ord_2017</a:t>
            </a:r>
          </a:p>
          <a:p>
            <a:pPr marL="171450" indent="-171450">
              <a:buFont typeface="Arial" panose="020B0604020202020204" pitchFamily="34" charset="0"/>
              <a:buChar char="•"/>
            </a:pPr>
            <a:r>
              <a:rPr lang="fr-FR" sz="1200" dirty="0">
                <a:solidFill>
                  <a:srgbClr val="00B050"/>
                </a:solidFill>
                <a:effectLst>
                  <a:outerShdw blurRad="38100" dist="38100" dir="2700000" algn="tl">
                    <a:srgbClr val="000000">
                      <a:alpha val="43137"/>
                    </a:srgbClr>
                  </a:outerShdw>
                </a:effectLst>
                <a:ea typeface="Yu Gothic Light" panose="020B0300000000000000" pitchFamily="34" charset="-128"/>
              </a:rPr>
              <a:t>tot_ord_2018</a:t>
            </a:r>
          </a:p>
          <a:p>
            <a:pPr marL="171450" indent="-171450">
              <a:buFont typeface="Arial" panose="020B0604020202020204" pitchFamily="34" charset="0"/>
              <a:buChar char="•"/>
            </a:pPr>
            <a:r>
              <a:rPr lang="fr-FR" sz="1200" dirty="0" err="1">
                <a:solidFill>
                  <a:srgbClr val="00B050"/>
                </a:solidFill>
                <a:effectLst>
                  <a:outerShdw blurRad="38100" dist="38100" dir="2700000" algn="tl">
                    <a:srgbClr val="000000">
                      <a:alpha val="43137"/>
                    </a:srgbClr>
                  </a:outerShdw>
                </a:effectLst>
                <a:ea typeface="Yu Gothic Light" panose="020B0300000000000000" pitchFamily="34" charset="-128"/>
              </a:rPr>
              <a:t>time_shipping</a:t>
            </a:r>
            <a:endParaRPr lang="fr-FR" sz="1200" dirty="0">
              <a:solidFill>
                <a:srgbClr val="00B050"/>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rgbClr val="00B050"/>
                </a:solidFill>
                <a:effectLst>
                  <a:outerShdw blurRad="38100" dist="38100" dir="2700000" algn="tl">
                    <a:srgbClr val="000000">
                      <a:alpha val="43137"/>
                    </a:srgbClr>
                  </a:outerShdw>
                </a:effectLst>
                <a:ea typeface="Yu Gothic Light" panose="020B0300000000000000" pitchFamily="34" charset="-128"/>
              </a:rPr>
              <a:t>time_order</a:t>
            </a:r>
            <a:endParaRPr lang="fr-FR" sz="1200" dirty="0">
              <a:solidFill>
                <a:srgbClr val="00B050"/>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rgbClr val="00B050"/>
                </a:solidFill>
                <a:effectLst>
                  <a:outerShdw blurRad="38100" dist="38100" dir="2700000" algn="tl">
                    <a:srgbClr val="000000">
                      <a:alpha val="43137"/>
                    </a:srgbClr>
                  </a:outerShdw>
                </a:effectLst>
                <a:ea typeface="Yu Gothic Light" panose="020B0300000000000000" pitchFamily="34" charset="-128"/>
              </a:rPr>
              <a:t>écart_prévue_réelle</a:t>
            </a:r>
            <a:endParaRPr lang="fr-FR" sz="1200" dirty="0">
              <a:solidFill>
                <a:srgbClr val="00B050"/>
              </a:solidFill>
              <a:effectLst>
                <a:outerShdw blurRad="38100" dist="38100" dir="2700000" algn="tl">
                  <a:srgbClr val="000000">
                    <a:alpha val="43137"/>
                  </a:srgbClr>
                </a:outerShdw>
              </a:effectLst>
              <a:ea typeface="Yu Gothic Light" panose="020B0300000000000000" pitchFamily="34" charset="-128"/>
            </a:endParaRPr>
          </a:p>
        </p:txBody>
      </p:sp>
      <p:sp>
        <p:nvSpPr>
          <p:cNvPr id="8" name="Rectangle 7">
            <a:extLst>
              <a:ext uri="{FF2B5EF4-FFF2-40B4-BE49-F238E27FC236}">
                <a16:creationId xmlns:a16="http://schemas.microsoft.com/office/drawing/2014/main" id="{EE041EAF-A48A-81E1-06DB-FD3DB7A3430E}"/>
              </a:ext>
            </a:extLst>
          </p:cNvPr>
          <p:cNvSpPr/>
          <p:nvPr/>
        </p:nvSpPr>
        <p:spPr>
          <a:xfrm>
            <a:off x="33251" y="1507376"/>
            <a:ext cx="5924203" cy="424731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06DEF2CC-657B-C84B-8B9A-3728E900CB9F}"/>
              </a:ext>
            </a:extLst>
          </p:cNvPr>
          <p:cNvSpPr txBox="1"/>
          <p:nvPr/>
        </p:nvSpPr>
        <p:spPr>
          <a:xfrm>
            <a:off x="9705606" y="1544829"/>
            <a:ext cx="2371173" cy="4678204"/>
          </a:xfrm>
          <a:prstGeom prst="rect">
            <a:avLst/>
          </a:prstGeom>
          <a:noFill/>
        </p:spPr>
        <p:txBody>
          <a:bodyPr wrap="square" rtlCol="0">
            <a:spAutoFit/>
          </a:bodyPr>
          <a:lstStyle/>
          <a:p>
            <a:r>
              <a:rPr lang="fr-FR" sz="1600" b="1" dirty="0">
                <a:latin typeface="+mj-lt"/>
              </a:rPr>
              <a:t>Points clés de l’étape :</a:t>
            </a:r>
          </a:p>
          <a:p>
            <a:pPr marL="285750" indent="-285750">
              <a:buFont typeface="Arial" panose="020B0604020202020204" pitchFamily="34" charset="0"/>
              <a:buChar char="•"/>
            </a:pPr>
            <a:endParaRPr lang="fr-FR" sz="1600" dirty="0">
              <a:latin typeface="+mj-lt"/>
            </a:endParaRPr>
          </a:p>
          <a:p>
            <a:pPr marL="285750" indent="-285750">
              <a:buFont typeface="Arial" panose="020B0604020202020204" pitchFamily="34" charset="0"/>
              <a:buChar char="•"/>
            </a:pPr>
            <a:r>
              <a:rPr lang="fr-FR" sz="1400" dirty="0">
                <a:latin typeface="+mj-lt"/>
              </a:rPr>
              <a:t>Jointure en utilisant la colonne </a:t>
            </a:r>
            <a:r>
              <a:rPr lang="fr-FR" sz="1400" b="1" dirty="0" err="1">
                <a:latin typeface="+mj-lt"/>
              </a:rPr>
              <a:t>order_id</a:t>
            </a:r>
            <a:endParaRPr lang="fr-FR" sz="1400" b="1" dirty="0">
              <a:latin typeface="+mj-lt"/>
            </a:endParaRPr>
          </a:p>
          <a:p>
            <a:pPr marL="285750" indent="-285750">
              <a:buFont typeface="Arial" panose="020B0604020202020204" pitchFamily="34" charset="0"/>
              <a:buChar char="•"/>
            </a:pPr>
            <a:endParaRPr lang="fr-FR" sz="1400" b="1" dirty="0">
              <a:latin typeface="+mj-lt"/>
            </a:endParaRPr>
          </a:p>
          <a:p>
            <a:pPr marL="285750" indent="-285750">
              <a:buFont typeface="Arial" panose="020B0604020202020204" pitchFamily="34" charset="0"/>
              <a:buChar char="•"/>
            </a:pPr>
            <a:r>
              <a:rPr lang="fr-FR" sz="1400" dirty="0">
                <a:latin typeface="+mj-lt"/>
              </a:rPr>
              <a:t>Suppression de certaines colonnes (en rouges)</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Création de variables lors de l’agrégation (en vert)</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One Hot Encoder pour les types de paiements</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Table filtrée sur les ‘</a:t>
            </a:r>
            <a:r>
              <a:rPr lang="fr-FR" sz="1400" b="1" dirty="0" err="1">
                <a:latin typeface="+mj-lt"/>
              </a:rPr>
              <a:t>delivered</a:t>
            </a:r>
            <a:r>
              <a:rPr lang="fr-FR" sz="1400" b="1" dirty="0">
                <a:latin typeface="+mj-lt"/>
              </a:rPr>
              <a:t>’</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Agrégation de la table commande sur </a:t>
            </a:r>
            <a:r>
              <a:rPr lang="fr-FR" sz="1400" b="1" dirty="0" err="1">
                <a:latin typeface="+mj-lt"/>
              </a:rPr>
              <a:t>customer_id</a:t>
            </a:r>
            <a:endParaRPr lang="fr-FR" sz="1400" b="1" dirty="0">
              <a:latin typeface="+mj-lt"/>
            </a:endParaRPr>
          </a:p>
          <a:p>
            <a:endParaRPr lang="fr-FR" sz="1400" dirty="0">
              <a:latin typeface="+mj-lt"/>
            </a:endParaRPr>
          </a:p>
        </p:txBody>
      </p:sp>
      <p:sp>
        <p:nvSpPr>
          <p:cNvPr id="15" name="ZoneTexte 27">
            <a:extLst>
              <a:ext uri="{FF2B5EF4-FFF2-40B4-BE49-F238E27FC236}">
                <a16:creationId xmlns:a16="http://schemas.microsoft.com/office/drawing/2014/main" id="{AADB8366-65FB-D057-F2C7-3E1560C35640}"/>
              </a:ext>
            </a:extLst>
          </p:cNvPr>
          <p:cNvSpPr txBox="1"/>
          <p:nvPr/>
        </p:nvSpPr>
        <p:spPr>
          <a:xfrm>
            <a:off x="1924490" y="5754693"/>
            <a:ext cx="4032964"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a:latin typeface="+mj-lt"/>
                <a:ea typeface="Yu Gothic Light" panose="020B0300000000000000" pitchFamily="34" charset="-128"/>
              </a:rPr>
              <a:t>Jointure gauche sur la table principale ‘commandes_produits’</a:t>
            </a:r>
          </a:p>
        </p:txBody>
      </p:sp>
    </p:spTree>
    <p:extLst>
      <p:ext uri="{BB962C8B-B14F-4D97-AF65-F5344CB8AC3E}">
        <p14:creationId xmlns:p14="http://schemas.microsoft.com/office/powerpoint/2010/main" val="418505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017F268-1420-8526-64DD-650724B2DF04}"/>
              </a:ext>
            </a:extLst>
          </p:cNvPr>
          <p:cNvSpPr>
            <a:spLocks noGrp="1"/>
          </p:cNvSpPr>
          <p:nvPr>
            <p:ph type="dt" sz="half" idx="10"/>
          </p:nvPr>
        </p:nvSpPr>
        <p:spPr/>
        <p:txBody>
          <a:bodyPr/>
          <a:lstStyle/>
          <a:p>
            <a:pPr rtl="0"/>
            <a:fld id="{B6C77140-D59A-4218-9C9C-A2E6FF307640}"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BA4F8EF3-92FF-BE76-4C5B-7C701E044A2D}"/>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100F3A0C-EE78-F988-A2D0-348A71DD553A}"/>
              </a:ext>
            </a:extLst>
          </p:cNvPr>
          <p:cNvSpPr>
            <a:spLocks noGrp="1"/>
          </p:cNvSpPr>
          <p:nvPr>
            <p:ph type="sldNum" sz="quarter" idx="12"/>
          </p:nvPr>
        </p:nvSpPr>
        <p:spPr/>
        <p:txBody>
          <a:bodyPr/>
          <a:lstStyle/>
          <a:p>
            <a:pPr rtl="0"/>
            <a:fld id="{31FEFF75-79D2-EE46-877B-299D1510E681}" type="slidenum">
              <a:rPr lang="fr-FR" noProof="0" smtClean="0"/>
              <a:t>11</a:t>
            </a:fld>
            <a:endParaRPr lang="fr-FR" noProof="0"/>
          </a:p>
        </p:txBody>
      </p:sp>
      <p:sp>
        <p:nvSpPr>
          <p:cNvPr id="7" name="Espace réservé de la date 1">
            <a:extLst>
              <a:ext uri="{FF2B5EF4-FFF2-40B4-BE49-F238E27FC236}">
                <a16:creationId xmlns:a16="http://schemas.microsoft.com/office/drawing/2014/main" id="{7D6B93D0-4C3C-5F95-73A4-3BDD71F2FACB}"/>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F41F0B-0628-4AFB-9D92-57F32C06EE3E}" type="datetime1">
              <a:rPr lang="fr-FR" smtClean="0"/>
              <a:pPr/>
              <a:t>10/06/2024</a:t>
            </a:fld>
            <a:endParaRPr lang="fr-FR" dirty="0"/>
          </a:p>
        </p:txBody>
      </p:sp>
      <p:sp>
        <p:nvSpPr>
          <p:cNvPr id="9" name="Espace réservé du numéro de diapositive 3">
            <a:extLst>
              <a:ext uri="{FF2B5EF4-FFF2-40B4-BE49-F238E27FC236}">
                <a16:creationId xmlns:a16="http://schemas.microsoft.com/office/drawing/2014/main" id="{2C3ECD0D-1D0C-75CC-D50E-8654B03B3224}"/>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pPr/>
              <a:t>11</a:t>
            </a:fld>
            <a:endParaRPr lang="fr-FR"/>
          </a:p>
        </p:txBody>
      </p:sp>
      <p:sp>
        <p:nvSpPr>
          <p:cNvPr id="10" name="Titre 20">
            <a:extLst>
              <a:ext uri="{FF2B5EF4-FFF2-40B4-BE49-F238E27FC236}">
                <a16:creationId xmlns:a16="http://schemas.microsoft.com/office/drawing/2014/main" id="{1729C6A1-97C8-EDE7-D836-BB3AB5344E17}"/>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Jointure &amp; agrégation niveau 3 : les clients</a:t>
            </a:r>
          </a:p>
        </p:txBody>
      </p:sp>
      <p:sp>
        <p:nvSpPr>
          <p:cNvPr id="18" name="Titre 20">
            <a:extLst>
              <a:ext uri="{FF2B5EF4-FFF2-40B4-BE49-F238E27FC236}">
                <a16:creationId xmlns:a16="http://schemas.microsoft.com/office/drawing/2014/main" id="{3BED0F00-1453-6CB2-915A-83D8D8BBF4F0}"/>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Les données</a:t>
            </a:r>
          </a:p>
        </p:txBody>
      </p:sp>
      <p:sp>
        <p:nvSpPr>
          <p:cNvPr id="8" name="ZoneTexte 13">
            <a:extLst>
              <a:ext uri="{FF2B5EF4-FFF2-40B4-BE49-F238E27FC236}">
                <a16:creationId xmlns:a16="http://schemas.microsoft.com/office/drawing/2014/main" id="{45D1A3AF-ED4A-5910-81EE-14FFF27FC738}"/>
              </a:ext>
            </a:extLst>
          </p:cNvPr>
          <p:cNvSpPr txBox="1"/>
          <p:nvPr/>
        </p:nvSpPr>
        <p:spPr>
          <a:xfrm>
            <a:off x="3341784" y="1694992"/>
            <a:ext cx="2754216" cy="1477328"/>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defPPr rtl="0">
              <a:defRPr lang="fr-fr"/>
            </a:defPPr>
            <a:lvl1pPr algn="ctr">
              <a:defRPr>
                <a:ln w="0"/>
                <a:solidFill>
                  <a:schemeClr val="bg1"/>
                </a:solidFill>
                <a:effectLst>
                  <a:outerShdw blurRad="38100" dist="19050" dir="2700000" algn="tl" rotWithShape="0">
                    <a:schemeClr val="dk1">
                      <a:alpha val="40000"/>
                    </a:schemeClr>
                  </a:outerShdw>
                </a:effectLs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effectLst>
                  <a:outerShdw blurRad="38100" dist="38100" dir="2700000" algn="tl">
                    <a:srgbClr val="000000">
                      <a:alpha val="43137"/>
                    </a:srgbClr>
                  </a:outerShdw>
                </a:effectLst>
              </a:rPr>
              <a:t>Table: </a:t>
            </a:r>
            <a:r>
              <a:rPr lang="fr-FR" dirty="0" err="1">
                <a:effectLst>
                  <a:outerShdw blurRad="38100" dist="38100" dir="2700000" algn="tl">
                    <a:srgbClr val="000000">
                      <a:alpha val="43137"/>
                    </a:srgbClr>
                  </a:outerShdw>
                </a:effectLst>
              </a:rPr>
              <a:t>customers</a:t>
            </a:r>
            <a:endParaRPr lang="fr-FR" dirty="0">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solidFill>
                  <a:schemeClr val="tx1"/>
                </a:solidFill>
                <a:effectLst>
                  <a:outerShdw blurRad="38100" dist="38100" dir="2700000" algn="tl">
                    <a:srgbClr val="000000">
                      <a:alpha val="43137"/>
                    </a:srgbClr>
                  </a:outerShdw>
                </a:effectLst>
              </a:rPr>
              <a:t>customer_id</a:t>
            </a:r>
            <a:endParaRPr lang="en-US" sz="1200" dirty="0">
              <a:solidFill>
                <a:schemeClr val="tx1"/>
              </a:solidFill>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solidFill>
                  <a:srgbClr val="FFFF00"/>
                </a:solidFill>
                <a:effectLst>
                  <a:outerShdw blurRad="38100" dist="38100" dir="2700000" algn="tl">
                    <a:srgbClr val="000000">
                      <a:alpha val="43137"/>
                    </a:srgbClr>
                  </a:outerShdw>
                </a:effectLst>
              </a:rPr>
              <a:t>customer_unique_id</a:t>
            </a:r>
            <a:endParaRPr lang="en-US" sz="1200" dirty="0">
              <a:solidFill>
                <a:srgbClr val="FFFF00"/>
              </a:solidFill>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effectLst>
                  <a:outerShdw blurRad="38100" dist="38100" dir="2700000" algn="tl">
                    <a:srgbClr val="000000">
                      <a:alpha val="43137"/>
                    </a:srgbClr>
                  </a:outerShdw>
                </a:effectLst>
              </a:rPr>
              <a:t>customer_zip_code_prefix</a:t>
            </a:r>
            <a:endParaRPr lang="en-US" sz="1200" dirty="0">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effectLst>
                  <a:outerShdw blurRad="38100" dist="38100" dir="2700000" algn="tl">
                    <a:srgbClr val="000000">
                      <a:alpha val="43137"/>
                    </a:srgbClr>
                  </a:outerShdw>
                </a:effectLst>
              </a:rPr>
              <a:t>customer_city</a:t>
            </a:r>
            <a:endParaRPr lang="en-US" sz="1200" dirty="0">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effectLst>
                  <a:outerShdw blurRad="38100" dist="38100" dir="2700000" algn="tl">
                    <a:srgbClr val="000000">
                      <a:alpha val="43137"/>
                    </a:srgbClr>
                  </a:outerShdw>
                </a:effectLst>
              </a:rPr>
              <a:t>customer_state</a:t>
            </a:r>
            <a:endParaRPr lang="en-US" sz="1200" dirty="0">
              <a:effectLst>
                <a:outerShdw blurRad="38100" dist="38100" dir="2700000" algn="tl">
                  <a:srgbClr val="000000">
                    <a:alpha val="43137"/>
                  </a:srgbClr>
                </a:outerShdw>
              </a:effectLst>
            </a:endParaRPr>
          </a:p>
          <a:p>
            <a:pPr marL="285750" indent="-285750" algn="l">
              <a:buFont typeface="Arial" panose="020B0604020202020204" pitchFamily="34" charset="0"/>
              <a:buChar char="•"/>
            </a:pPr>
            <a:r>
              <a:rPr lang="en-US" sz="1200" dirty="0" err="1">
                <a:effectLst>
                  <a:outerShdw blurRad="38100" dist="38100" dir="2700000" algn="tl">
                    <a:srgbClr val="000000">
                      <a:alpha val="43137"/>
                    </a:srgbClr>
                  </a:outerShdw>
                </a:effectLst>
              </a:rPr>
              <a:t>customer_region</a:t>
            </a:r>
            <a:endParaRPr lang="en-US" sz="1200" dirty="0">
              <a:effectLst>
                <a:outerShdw blurRad="38100" dist="38100" dir="2700000" algn="tl">
                  <a:srgbClr val="000000">
                    <a:alpha val="43137"/>
                  </a:srgbClr>
                </a:outerShdw>
              </a:effectLst>
            </a:endParaRPr>
          </a:p>
        </p:txBody>
      </p:sp>
      <p:sp>
        <p:nvSpPr>
          <p:cNvPr id="5" name="ZoneTexte 9">
            <a:extLst>
              <a:ext uri="{FF2B5EF4-FFF2-40B4-BE49-F238E27FC236}">
                <a16:creationId xmlns:a16="http://schemas.microsoft.com/office/drawing/2014/main" id="{605BED68-0C07-1582-4869-733301A54695}"/>
              </a:ext>
            </a:extLst>
          </p:cNvPr>
          <p:cNvSpPr txBox="1"/>
          <p:nvPr/>
        </p:nvSpPr>
        <p:spPr>
          <a:xfrm>
            <a:off x="88706" y="1692052"/>
            <a:ext cx="3192268" cy="4247317"/>
          </a:xfrm>
          <a:prstGeom prst="rect">
            <a:avLst/>
          </a:prstGeom>
          <a:solidFill>
            <a:schemeClr val="accent2"/>
          </a:solidFill>
          <a:ln/>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solidFill>
                  <a:schemeClr val="bg1"/>
                </a:solidFill>
                <a:effectLst>
                  <a:outerShdw blurRad="38100" dist="38100" dir="2700000" algn="tl">
                    <a:srgbClr val="000000">
                      <a:alpha val="43137"/>
                    </a:srgbClr>
                  </a:outerShdw>
                </a:effectLst>
              </a:rPr>
              <a:t>Table : commandes</a:t>
            </a:r>
            <a:endParaRPr lang="fr-FR" sz="1200" dirty="0">
              <a:ln w="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b="1" i="1" dirty="0">
                <a:solidFill>
                  <a:schemeClr val="bg1"/>
                </a:solidFill>
                <a:effectLst>
                  <a:outerShdw blurRad="38100" dist="38100" dir="2700000" algn="tl">
                    <a:srgbClr val="000000">
                      <a:alpha val="43137"/>
                    </a:srgbClr>
                  </a:outerShdw>
                </a:effectLst>
                <a:ea typeface="Yu Gothic Light" panose="020B0300000000000000" pitchFamily="34" charset="-128"/>
              </a:rPr>
              <a:t>Table : </a:t>
            </a:r>
            <a:r>
              <a:rPr lang="fr-FR" sz="1200" b="1" i="1" dirty="0" err="1">
                <a:solidFill>
                  <a:schemeClr val="bg1"/>
                </a:solidFill>
                <a:effectLst>
                  <a:outerShdw blurRad="38100" dist="38100" dir="2700000" algn="tl">
                    <a:srgbClr val="000000">
                      <a:alpha val="43137"/>
                    </a:srgbClr>
                  </a:outerShdw>
                </a:effectLst>
                <a:ea typeface="Yu Gothic Light" panose="020B0300000000000000" pitchFamily="34" charset="-128"/>
              </a:rPr>
              <a:t>commandes_produits</a:t>
            </a:r>
            <a:endParaRPr lang="fr-FR" sz="1200" b="1" i="1"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effectLst>
                  <a:outerShdw blurRad="38100" dist="38100" dir="2700000" algn="tl">
                    <a:srgbClr val="000000">
                      <a:alpha val="43137"/>
                    </a:srgbClr>
                  </a:outerShdw>
                </a:effectLst>
                <a:ea typeface="Yu Gothic Light" panose="020B0300000000000000" pitchFamily="34" charset="-128"/>
              </a:rPr>
              <a:t>customer_id</a:t>
            </a:r>
            <a:endParaRPr lang="fr-FR" sz="1200" dirty="0">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order_purchase_timestamp</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total_characters_review_comment_message</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avg_review_score</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avg_délaiSatisfaction</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payment_sequential</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payment_type</a:t>
            </a:r>
            <a:r>
              <a:rPr lang="fr-FR" sz="1200" dirty="0">
                <a:solidFill>
                  <a:schemeClr val="bg1"/>
                </a:solidFill>
                <a:effectLst>
                  <a:outerShdw blurRad="38100" dist="38100" dir="2700000" algn="tl">
                    <a:srgbClr val="000000">
                      <a:alpha val="43137"/>
                    </a:srgbClr>
                  </a:outerShdw>
                </a:effectLst>
                <a:ea typeface="Yu Gothic Light" panose="020B0300000000000000" pitchFamily="34" charset="-128"/>
              </a:rPr>
              <a:t> :</a:t>
            </a:r>
          </a:p>
          <a:p>
            <a:pPr marL="628650" lvl="1"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paytype_boleto</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628650" lvl="1"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paytype_credit_card</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628650" lvl="1"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paytype_debit_card</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628650" lvl="1"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paytype_not_defined</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628650" lvl="1"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paytype_voucher</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payment_value</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payment_installments</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a:solidFill>
                  <a:schemeClr val="bg1"/>
                </a:solidFill>
                <a:effectLst>
                  <a:outerShdw blurRad="38100" dist="38100" dir="2700000" algn="tl">
                    <a:srgbClr val="000000">
                      <a:alpha val="43137"/>
                    </a:srgbClr>
                  </a:outerShdw>
                </a:effectLst>
                <a:ea typeface="Yu Gothic Light" panose="020B0300000000000000" pitchFamily="34" charset="-128"/>
              </a:rPr>
              <a:t>tot_ord_2016</a:t>
            </a:r>
          </a:p>
          <a:p>
            <a:pPr marL="171450" indent="-171450">
              <a:buFont typeface="Arial" panose="020B0604020202020204" pitchFamily="34" charset="0"/>
              <a:buChar char="•"/>
            </a:pPr>
            <a:r>
              <a:rPr lang="fr-FR" sz="1200" dirty="0">
                <a:solidFill>
                  <a:schemeClr val="bg1"/>
                </a:solidFill>
                <a:effectLst>
                  <a:outerShdw blurRad="38100" dist="38100" dir="2700000" algn="tl">
                    <a:srgbClr val="000000">
                      <a:alpha val="43137"/>
                    </a:srgbClr>
                  </a:outerShdw>
                </a:effectLst>
                <a:ea typeface="Yu Gothic Light" panose="020B0300000000000000" pitchFamily="34" charset="-128"/>
              </a:rPr>
              <a:t>tot_ord_2017</a:t>
            </a:r>
          </a:p>
          <a:p>
            <a:pPr marL="171450" indent="-171450">
              <a:buFont typeface="Arial" panose="020B0604020202020204" pitchFamily="34" charset="0"/>
              <a:buChar char="•"/>
            </a:pPr>
            <a:r>
              <a:rPr lang="fr-FR" sz="1200" dirty="0">
                <a:solidFill>
                  <a:schemeClr val="bg1"/>
                </a:solidFill>
                <a:effectLst>
                  <a:outerShdw blurRad="38100" dist="38100" dir="2700000" algn="tl">
                    <a:srgbClr val="000000">
                      <a:alpha val="43137"/>
                    </a:srgbClr>
                  </a:outerShdw>
                </a:effectLst>
                <a:ea typeface="Yu Gothic Light" panose="020B0300000000000000" pitchFamily="34" charset="-128"/>
              </a:rPr>
              <a:t>tot_ord_2018</a:t>
            </a: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time_shipping</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time_order</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écart_prévue_réelle</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p:txBody>
      </p:sp>
      <p:sp>
        <p:nvSpPr>
          <p:cNvPr id="6" name="Rectangle 5">
            <a:extLst>
              <a:ext uri="{FF2B5EF4-FFF2-40B4-BE49-F238E27FC236}">
                <a16:creationId xmlns:a16="http://schemas.microsoft.com/office/drawing/2014/main" id="{F2052F0E-A84E-8E1B-6A14-C4938CB6410B}"/>
              </a:ext>
            </a:extLst>
          </p:cNvPr>
          <p:cNvSpPr/>
          <p:nvPr/>
        </p:nvSpPr>
        <p:spPr>
          <a:xfrm>
            <a:off x="44334" y="1590173"/>
            <a:ext cx="6129251" cy="443378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9">
            <a:extLst>
              <a:ext uri="{FF2B5EF4-FFF2-40B4-BE49-F238E27FC236}">
                <a16:creationId xmlns:a16="http://schemas.microsoft.com/office/drawing/2014/main" id="{2901D892-6AEB-185B-2110-DC273E079811}"/>
              </a:ext>
            </a:extLst>
          </p:cNvPr>
          <p:cNvSpPr txBox="1"/>
          <p:nvPr/>
        </p:nvSpPr>
        <p:spPr>
          <a:xfrm>
            <a:off x="6312167" y="1599718"/>
            <a:ext cx="3192268" cy="1661993"/>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solidFill>
                  <a:schemeClr val="bg1"/>
                </a:solidFill>
                <a:effectLst>
                  <a:outerShdw blurRad="38100" dist="38100" dir="2700000" algn="tl">
                    <a:srgbClr val="000000">
                      <a:alpha val="43137"/>
                    </a:srgbClr>
                  </a:outerShdw>
                </a:effectLst>
              </a:rPr>
              <a:t>Table : </a:t>
            </a:r>
            <a:r>
              <a:rPr lang="fr-FR" dirty="0" err="1">
                <a:ln w="0"/>
                <a:solidFill>
                  <a:schemeClr val="bg1"/>
                </a:solidFill>
                <a:effectLst>
                  <a:outerShdw blurRad="38100" dist="38100" dir="2700000" algn="tl">
                    <a:srgbClr val="000000">
                      <a:alpha val="43137"/>
                    </a:srgbClr>
                  </a:outerShdw>
                </a:effectLst>
              </a:rPr>
              <a:t>customers</a:t>
            </a:r>
            <a:endParaRPr lang="fr-FR" sz="1200" dirty="0">
              <a:ln w="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fr-FR" sz="1200" b="1" i="1" dirty="0">
                <a:solidFill>
                  <a:schemeClr val="bg1"/>
                </a:solidFill>
                <a:effectLst>
                  <a:outerShdw blurRad="38100" dist="38100" dir="2700000" algn="tl">
                    <a:srgbClr val="000000">
                      <a:alpha val="43137"/>
                    </a:srgbClr>
                  </a:outerShdw>
                </a:effectLst>
                <a:ea typeface="Yu Gothic Light" panose="020B0300000000000000" pitchFamily="34" charset="-128"/>
              </a:rPr>
              <a:t>Table : commandes</a:t>
            </a:r>
          </a:p>
          <a:p>
            <a:pPr marL="171450" indent="-17145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ea typeface="Yu Gothic Light" panose="020B0300000000000000" pitchFamily="34" charset="-128"/>
              </a:rPr>
              <a:t>customer_id</a:t>
            </a: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en-US" sz="1200" dirty="0" err="1">
                <a:solidFill>
                  <a:srgbClr val="FFFF00"/>
                </a:solidFill>
                <a:effectLst>
                  <a:outerShdw blurRad="38100" dist="38100" dir="2700000" algn="tl">
                    <a:srgbClr val="000000">
                      <a:alpha val="43137"/>
                    </a:srgbClr>
                  </a:outerShdw>
                </a:effectLst>
                <a:ea typeface="Yu Gothic Light" panose="020B0300000000000000" pitchFamily="34" charset="-128"/>
              </a:rPr>
              <a:t>customer_unique_id</a:t>
            </a:r>
            <a:endParaRPr lang="en-US" sz="1200" dirty="0">
              <a:solidFill>
                <a:srgbClr val="FFFF00"/>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en-US" sz="1200" dirty="0" err="1">
                <a:solidFill>
                  <a:schemeClr val="bg1"/>
                </a:solidFill>
                <a:effectLst>
                  <a:outerShdw blurRad="38100" dist="38100" dir="2700000" algn="tl">
                    <a:srgbClr val="000000">
                      <a:alpha val="43137"/>
                    </a:srgbClr>
                  </a:outerShdw>
                </a:effectLst>
                <a:ea typeface="Yu Gothic Light" panose="020B0300000000000000" pitchFamily="34" charset="-128"/>
              </a:rPr>
              <a:t>customer_zip_code_prefix</a:t>
            </a:r>
            <a:endParaRPr lang="en-US"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en-US" sz="1200" dirty="0" err="1">
                <a:solidFill>
                  <a:schemeClr val="bg1"/>
                </a:solidFill>
                <a:effectLst>
                  <a:outerShdw blurRad="38100" dist="38100" dir="2700000" algn="tl">
                    <a:srgbClr val="000000">
                      <a:alpha val="43137"/>
                    </a:srgbClr>
                  </a:outerShdw>
                </a:effectLst>
                <a:ea typeface="Yu Gothic Light" panose="020B0300000000000000" pitchFamily="34" charset="-128"/>
              </a:rPr>
              <a:t>customer_city</a:t>
            </a:r>
            <a:endParaRPr lang="en-US"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en-US" sz="1200" dirty="0" err="1">
                <a:solidFill>
                  <a:schemeClr val="bg1"/>
                </a:solidFill>
                <a:effectLst>
                  <a:outerShdw blurRad="38100" dist="38100" dir="2700000" algn="tl">
                    <a:srgbClr val="000000">
                      <a:alpha val="43137"/>
                    </a:srgbClr>
                  </a:outerShdw>
                </a:effectLst>
                <a:ea typeface="Yu Gothic Light" panose="020B0300000000000000" pitchFamily="34" charset="-128"/>
              </a:rPr>
              <a:t>customer_state</a:t>
            </a:r>
            <a:endParaRPr lang="en-US"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171450" indent="-171450">
              <a:buFont typeface="Arial" panose="020B0604020202020204" pitchFamily="34" charset="0"/>
              <a:buChar char="•"/>
            </a:pPr>
            <a:r>
              <a:rPr lang="en-US" sz="1200" dirty="0" err="1">
                <a:solidFill>
                  <a:schemeClr val="bg1"/>
                </a:solidFill>
                <a:effectLst>
                  <a:outerShdw blurRad="38100" dist="38100" dir="2700000" algn="tl">
                    <a:srgbClr val="000000">
                      <a:alpha val="43137"/>
                    </a:srgbClr>
                  </a:outerShdw>
                </a:effectLst>
                <a:ea typeface="Yu Gothic Light" panose="020B0300000000000000" pitchFamily="34" charset="-128"/>
              </a:rPr>
              <a:t>customer_region</a:t>
            </a:r>
            <a:endParaRPr lang="en-US" sz="1200" dirty="0">
              <a:solidFill>
                <a:schemeClr val="bg1"/>
              </a:solidFill>
              <a:effectLst>
                <a:outerShdw blurRad="38100" dist="38100" dir="2700000" algn="tl">
                  <a:srgbClr val="000000">
                    <a:alpha val="43137"/>
                  </a:srgbClr>
                </a:outerShdw>
              </a:effectLst>
              <a:ea typeface="Yu Gothic Light" panose="020B0300000000000000" pitchFamily="34" charset="-128"/>
            </a:endParaRPr>
          </a:p>
        </p:txBody>
      </p:sp>
      <p:sp>
        <p:nvSpPr>
          <p:cNvPr id="13" name="ZoneTexte 12">
            <a:extLst>
              <a:ext uri="{FF2B5EF4-FFF2-40B4-BE49-F238E27FC236}">
                <a16:creationId xmlns:a16="http://schemas.microsoft.com/office/drawing/2014/main" id="{E0901972-625E-0578-E859-0C54184DF714}"/>
              </a:ext>
            </a:extLst>
          </p:cNvPr>
          <p:cNvSpPr txBox="1"/>
          <p:nvPr/>
        </p:nvSpPr>
        <p:spPr>
          <a:xfrm>
            <a:off x="6312167" y="3450942"/>
            <a:ext cx="5547360" cy="2523768"/>
          </a:xfrm>
          <a:prstGeom prst="rect">
            <a:avLst/>
          </a:prstGeom>
          <a:noFill/>
        </p:spPr>
        <p:txBody>
          <a:bodyPr wrap="square" rtlCol="0">
            <a:spAutoFit/>
          </a:bodyPr>
          <a:lstStyle/>
          <a:p>
            <a:r>
              <a:rPr lang="fr-FR" sz="1600" b="1" dirty="0">
                <a:latin typeface="+mj-lt"/>
              </a:rPr>
              <a:t>Points clés de l’étape :</a:t>
            </a:r>
          </a:p>
          <a:p>
            <a:pPr marL="285750" indent="-285750">
              <a:buFont typeface="Arial" panose="020B0604020202020204" pitchFamily="34" charset="0"/>
              <a:buChar char="•"/>
            </a:pPr>
            <a:endParaRPr lang="fr-FR" sz="1600" dirty="0">
              <a:latin typeface="+mj-lt"/>
            </a:endParaRPr>
          </a:p>
          <a:p>
            <a:pPr marL="285750" indent="-285750">
              <a:buFont typeface="Arial" panose="020B0604020202020204" pitchFamily="34" charset="0"/>
              <a:buChar char="•"/>
            </a:pPr>
            <a:r>
              <a:rPr lang="fr-FR" sz="1400" dirty="0">
                <a:latin typeface="+mj-lt"/>
              </a:rPr>
              <a:t>Jointure en utilisant la colonne </a:t>
            </a:r>
            <a:r>
              <a:rPr lang="fr-FR" sz="1400" b="1" dirty="0" err="1">
                <a:latin typeface="+mj-lt"/>
              </a:rPr>
              <a:t>customer_id</a:t>
            </a:r>
            <a:endParaRPr lang="fr-FR" sz="1400" b="1" dirty="0">
              <a:latin typeface="+mj-lt"/>
            </a:endParaRPr>
          </a:p>
          <a:p>
            <a:endParaRPr lang="fr-FR" sz="1400" dirty="0">
              <a:latin typeface="+mj-lt"/>
            </a:endParaRPr>
          </a:p>
          <a:p>
            <a:pPr marL="285750" indent="-285750">
              <a:buFont typeface="Arial" panose="020B0604020202020204" pitchFamily="34" charset="0"/>
              <a:buChar char="•"/>
            </a:pPr>
            <a:r>
              <a:rPr lang="fr-FR" sz="1400" dirty="0">
                <a:latin typeface="+mj-lt"/>
              </a:rPr>
              <a:t>Agrégation de la table ‘</a:t>
            </a:r>
            <a:r>
              <a:rPr lang="fr-FR" sz="1400" dirty="0" err="1">
                <a:latin typeface="+mj-lt"/>
              </a:rPr>
              <a:t>customers</a:t>
            </a:r>
            <a:r>
              <a:rPr lang="fr-FR" sz="1400" dirty="0">
                <a:latin typeface="+mj-lt"/>
              </a:rPr>
              <a:t>’ sur </a:t>
            </a:r>
            <a:r>
              <a:rPr lang="fr-FR" sz="1400" b="1" dirty="0" err="1">
                <a:latin typeface="+mj-lt"/>
              </a:rPr>
              <a:t>customer_unique_id</a:t>
            </a:r>
            <a:endParaRPr lang="fr-FR" sz="1400" b="1" dirty="0">
              <a:latin typeface="+mj-lt"/>
            </a:endParaRP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Gestion des outliers durant la phase de pre-processing</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Dataframe clients avec </a:t>
            </a:r>
            <a:r>
              <a:rPr lang="fr-FR" sz="1400" b="0" i="0" dirty="0">
                <a:effectLst/>
                <a:highlight>
                  <a:srgbClr val="FFFFFF"/>
                </a:highlight>
                <a:latin typeface="+mj-lt"/>
              </a:rPr>
              <a:t>92492 clients uniques &amp; 46 colonnes</a:t>
            </a:r>
            <a:endParaRPr lang="fr-FR" sz="1400" dirty="0">
              <a:highlight>
                <a:srgbClr val="FFFFFF"/>
              </a:highlight>
              <a:latin typeface="+mj-lt"/>
            </a:endParaRPr>
          </a:p>
          <a:p>
            <a:pPr marL="285750" indent="-285750">
              <a:buFont typeface="Arial" panose="020B0604020202020204" pitchFamily="34" charset="0"/>
              <a:buChar char="•"/>
            </a:pPr>
            <a:endParaRPr lang="fr-FR" sz="1400" dirty="0">
              <a:highlight>
                <a:srgbClr val="FFFFFF"/>
              </a:highlight>
              <a:latin typeface="+mj-lt"/>
            </a:endParaRPr>
          </a:p>
          <a:p>
            <a:pPr marL="285750" indent="-285750">
              <a:buFont typeface="Arial" panose="020B0604020202020204" pitchFamily="34" charset="0"/>
              <a:buChar char="•"/>
            </a:pPr>
            <a:r>
              <a:rPr lang="fr-FR" sz="1400" dirty="0">
                <a:highlight>
                  <a:srgbClr val="FFFFFF"/>
                </a:highlight>
                <a:latin typeface="+mj-lt"/>
              </a:rPr>
              <a:t>Taux de remplissage à 100%</a:t>
            </a:r>
            <a:endParaRPr lang="fr-FR" sz="1400" dirty="0">
              <a:latin typeface="+mj-lt"/>
            </a:endParaRPr>
          </a:p>
        </p:txBody>
      </p:sp>
      <p:sp>
        <p:nvSpPr>
          <p:cNvPr id="12" name="ZoneTexte 27">
            <a:extLst>
              <a:ext uri="{FF2B5EF4-FFF2-40B4-BE49-F238E27FC236}">
                <a16:creationId xmlns:a16="http://schemas.microsoft.com/office/drawing/2014/main" id="{27BE194B-2DA0-CB68-AF95-8B7837E0C672}"/>
              </a:ext>
            </a:extLst>
          </p:cNvPr>
          <p:cNvSpPr txBox="1"/>
          <p:nvPr/>
        </p:nvSpPr>
        <p:spPr>
          <a:xfrm>
            <a:off x="2999167" y="6105566"/>
            <a:ext cx="3243709"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a:latin typeface="+mj-lt"/>
                <a:ea typeface="Yu Gothic Light" panose="020B0300000000000000" pitchFamily="34" charset="-128"/>
              </a:rPr>
              <a:t>Jointure gauche sur la table principale ’</a:t>
            </a:r>
            <a:r>
              <a:rPr lang="fr-FR" sz="1200" i="1" dirty="0" err="1">
                <a:latin typeface="+mj-lt"/>
                <a:ea typeface="Yu Gothic Light" panose="020B0300000000000000" pitchFamily="34" charset="-128"/>
              </a:rPr>
              <a:t>customers</a:t>
            </a:r>
            <a:r>
              <a:rPr lang="fr-FR" sz="1200" i="1" dirty="0">
                <a:latin typeface="+mj-lt"/>
                <a:ea typeface="Yu Gothic Light" panose="020B0300000000000000" pitchFamily="34" charset="-128"/>
              </a:rPr>
              <a:t>’</a:t>
            </a:r>
          </a:p>
        </p:txBody>
      </p:sp>
    </p:spTree>
    <p:extLst>
      <p:ext uri="{BB962C8B-B14F-4D97-AF65-F5344CB8AC3E}">
        <p14:creationId xmlns:p14="http://schemas.microsoft.com/office/powerpoint/2010/main" val="57769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65E494A-28B1-0814-2C3E-0D666B2118FA}"/>
              </a:ext>
            </a:extLst>
          </p:cNvPr>
          <p:cNvSpPr>
            <a:spLocks noGrp="1"/>
          </p:cNvSpPr>
          <p:nvPr>
            <p:ph type="body" idx="13"/>
          </p:nvPr>
        </p:nvSpPr>
        <p:spPr>
          <a:xfrm>
            <a:off x="1524000" y="5286195"/>
            <a:ext cx="10138913" cy="704058"/>
          </a:xfrm>
        </p:spPr>
        <p:txBody>
          <a:bodyPr>
            <a:normAutofit/>
          </a:bodyPr>
          <a:lstStyle/>
          <a:p>
            <a:r>
              <a:rPr lang="fr-FR" dirty="0"/>
              <a:t>Visualiser et comprendre les données</a:t>
            </a:r>
          </a:p>
        </p:txBody>
      </p:sp>
      <p:sp>
        <p:nvSpPr>
          <p:cNvPr id="4" name="Titre 3">
            <a:extLst>
              <a:ext uri="{FF2B5EF4-FFF2-40B4-BE49-F238E27FC236}">
                <a16:creationId xmlns:a16="http://schemas.microsoft.com/office/drawing/2014/main" id="{D27DF719-8225-CEEE-A42E-892FDFD37D1E}"/>
              </a:ext>
            </a:extLst>
          </p:cNvPr>
          <p:cNvSpPr>
            <a:spLocks noGrp="1"/>
          </p:cNvSpPr>
          <p:nvPr>
            <p:ph type="ctrTitle"/>
          </p:nvPr>
        </p:nvSpPr>
        <p:spPr>
          <a:xfrm>
            <a:off x="1523999" y="2715790"/>
            <a:ext cx="8465389" cy="2387600"/>
          </a:xfrm>
        </p:spPr>
        <p:txBody>
          <a:bodyPr>
            <a:normAutofit/>
          </a:bodyPr>
          <a:lstStyle/>
          <a:p>
            <a:r>
              <a:rPr lang="fr-FR" dirty="0" err="1">
                <a:latin typeface="Calibri" panose="020F0502020204030204" pitchFamily="34" charset="0"/>
                <a:ea typeface="Calibri" panose="020F0502020204030204" pitchFamily="34" charset="0"/>
                <a:cs typeface="Calibri" panose="020F0502020204030204" pitchFamily="34" charset="0"/>
              </a:rPr>
              <a:t>IiI</a:t>
            </a:r>
            <a:r>
              <a:rPr lang="fr-FR" dirty="0">
                <a:latin typeface="Calibri" panose="020F0502020204030204" pitchFamily="34" charset="0"/>
                <a:ea typeface="Calibri" panose="020F0502020204030204" pitchFamily="34" charset="0"/>
                <a:cs typeface="Calibri" panose="020F0502020204030204" pitchFamily="34" charset="0"/>
              </a:rPr>
              <a:t>. Analyse exploratoire</a:t>
            </a:r>
          </a:p>
        </p:txBody>
      </p:sp>
    </p:spTree>
    <p:extLst>
      <p:ext uri="{BB962C8B-B14F-4D97-AF65-F5344CB8AC3E}">
        <p14:creationId xmlns:p14="http://schemas.microsoft.com/office/powerpoint/2010/main" val="2949558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59A4B6-8F82-680E-09ED-0F49B33717AE}"/>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DD3C1E66-0D1C-5550-41D5-4DFB4A3B50F1}"/>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20B5DA8C-A363-A3FE-C267-F42ADBA088BA}"/>
              </a:ext>
            </a:extLst>
          </p:cNvPr>
          <p:cNvSpPr>
            <a:spLocks noGrp="1"/>
          </p:cNvSpPr>
          <p:nvPr>
            <p:ph type="sldNum" sz="quarter" idx="12"/>
          </p:nvPr>
        </p:nvSpPr>
        <p:spPr/>
        <p:txBody>
          <a:bodyPr/>
          <a:lstStyle/>
          <a:p>
            <a:pPr rtl="0"/>
            <a:fld id="{31FEFF75-79D2-EE46-877B-299D1510E681}" type="slidenum">
              <a:rPr lang="fr-FR" noProof="0" smtClean="0"/>
              <a:t>13</a:t>
            </a:fld>
            <a:endParaRPr lang="fr-FR" noProof="0" dirty="0"/>
          </a:p>
        </p:txBody>
      </p:sp>
      <p:sp>
        <p:nvSpPr>
          <p:cNvPr id="7" name="Titre 20">
            <a:extLst>
              <a:ext uri="{FF2B5EF4-FFF2-40B4-BE49-F238E27FC236}">
                <a16:creationId xmlns:a16="http://schemas.microsoft.com/office/drawing/2014/main" id="{640E6285-DD34-7EFD-EF5A-97830A5FF76A}"/>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Analyse exploratoire</a:t>
            </a:r>
          </a:p>
        </p:txBody>
      </p:sp>
      <p:sp>
        <p:nvSpPr>
          <p:cNvPr id="5" name="Titre 20">
            <a:extLst>
              <a:ext uri="{FF2B5EF4-FFF2-40B4-BE49-F238E27FC236}">
                <a16:creationId xmlns:a16="http://schemas.microsoft.com/office/drawing/2014/main" id="{C8633E31-F837-C4A4-6833-38BE7AF6F1D0}"/>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Les articles &amp; commandes</a:t>
            </a:r>
          </a:p>
        </p:txBody>
      </p:sp>
      <p:pic>
        <p:nvPicPr>
          <p:cNvPr id="12" name="Image 11">
            <a:extLst>
              <a:ext uri="{FF2B5EF4-FFF2-40B4-BE49-F238E27FC236}">
                <a16:creationId xmlns:a16="http://schemas.microsoft.com/office/drawing/2014/main" id="{CDDE70C9-1979-9E40-A54F-CEC12A5D6342}"/>
              </a:ext>
            </a:extLst>
          </p:cNvPr>
          <p:cNvPicPr>
            <a:picLocks noChangeAspect="1"/>
          </p:cNvPicPr>
          <p:nvPr/>
        </p:nvPicPr>
        <p:blipFill>
          <a:blip r:embed="rId3"/>
          <a:stretch>
            <a:fillRect/>
          </a:stretch>
        </p:blipFill>
        <p:spPr>
          <a:xfrm>
            <a:off x="7924800" y="1876719"/>
            <a:ext cx="3239803" cy="2561591"/>
          </a:xfrm>
          <a:prstGeom prst="rect">
            <a:avLst/>
          </a:prstGeom>
        </p:spPr>
      </p:pic>
      <p:pic>
        <p:nvPicPr>
          <p:cNvPr id="14" name="Image 13">
            <a:extLst>
              <a:ext uri="{FF2B5EF4-FFF2-40B4-BE49-F238E27FC236}">
                <a16:creationId xmlns:a16="http://schemas.microsoft.com/office/drawing/2014/main" id="{23D2B58A-F93D-9BF5-42B7-F732834418FD}"/>
              </a:ext>
            </a:extLst>
          </p:cNvPr>
          <p:cNvPicPr>
            <a:picLocks noChangeAspect="1"/>
          </p:cNvPicPr>
          <p:nvPr/>
        </p:nvPicPr>
        <p:blipFill>
          <a:blip r:embed="rId4"/>
          <a:stretch>
            <a:fillRect/>
          </a:stretch>
        </p:blipFill>
        <p:spPr>
          <a:xfrm>
            <a:off x="734715" y="1747964"/>
            <a:ext cx="6965219" cy="4271934"/>
          </a:xfrm>
          <a:prstGeom prst="rect">
            <a:avLst/>
          </a:prstGeom>
        </p:spPr>
      </p:pic>
      <p:sp>
        <p:nvSpPr>
          <p:cNvPr id="6" name="ZoneTexte 5">
            <a:extLst>
              <a:ext uri="{FF2B5EF4-FFF2-40B4-BE49-F238E27FC236}">
                <a16:creationId xmlns:a16="http://schemas.microsoft.com/office/drawing/2014/main" id="{69909E13-D4C5-E2C7-C36C-FC3FCD441F6E}"/>
              </a:ext>
            </a:extLst>
          </p:cNvPr>
          <p:cNvSpPr txBox="1"/>
          <p:nvPr/>
        </p:nvSpPr>
        <p:spPr>
          <a:xfrm>
            <a:off x="7924800" y="4540468"/>
            <a:ext cx="4114800" cy="1815882"/>
          </a:xfrm>
          <a:prstGeom prst="rect">
            <a:avLst/>
          </a:prstGeom>
          <a:noFill/>
        </p:spPr>
        <p:txBody>
          <a:bodyPr wrap="square" rtlCol="0">
            <a:spAutoFit/>
          </a:bodyPr>
          <a:lstStyle/>
          <a:p>
            <a:pPr marL="285750" indent="-285750">
              <a:buFont typeface="Arial" panose="020B0604020202020204" pitchFamily="34" charset="0"/>
              <a:buChar char="•"/>
            </a:pPr>
            <a:r>
              <a:rPr lang="fr-FR" sz="1400" dirty="0">
                <a:latin typeface="+mj-lt"/>
              </a:rPr>
              <a:t>Pratiquement 97% des clients n’ont fait qu’une seule commande sur </a:t>
            </a:r>
            <a:r>
              <a:rPr lang="fr-FR" sz="1400" dirty="0" err="1">
                <a:latin typeface="+mj-lt"/>
              </a:rPr>
              <a:t>Olist</a:t>
            </a:r>
            <a:endParaRPr lang="fr-FR" sz="1400" dirty="0">
              <a:latin typeface="+mj-lt"/>
            </a:endParaRPr>
          </a:p>
          <a:p>
            <a:pPr marL="285750" indent="-285750">
              <a:buFont typeface="Arial" panose="020B0604020202020204" pitchFamily="34" charset="0"/>
              <a:buChar char="•"/>
            </a:pPr>
            <a:r>
              <a:rPr lang="fr-FR" sz="1400" dirty="0">
                <a:latin typeface="+mj-lt"/>
              </a:rPr>
              <a:t>La variance est faible sur cette variable</a:t>
            </a:r>
          </a:p>
          <a:p>
            <a:pPr marL="285750" indent="-285750">
              <a:buFont typeface="Arial" panose="020B0604020202020204" pitchFamily="34" charset="0"/>
              <a:buChar char="•"/>
            </a:pPr>
            <a:r>
              <a:rPr lang="fr-FR" sz="1400" dirty="0">
                <a:latin typeface="+mj-lt"/>
              </a:rPr>
              <a:t>Création d’une variable booléenne pour appuyer la segmentation entre les clients ‘single / multiple’ achats</a:t>
            </a:r>
          </a:p>
          <a:p>
            <a:pPr marL="285750" indent="-285750">
              <a:buFont typeface="Arial" panose="020B0604020202020204" pitchFamily="34" charset="0"/>
              <a:buChar char="•"/>
            </a:pPr>
            <a:r>
              <a:rPr lang="fr-FR" sz="1400" dirty="0">
                <a:latin typeface="+mj-lt"/>
              </a:rPr>
              <a:t>Forte dépendance à l’arrivée de nouveaux clients</a:t>
            </a:r>
          </a:p>
          <a:p>
            <a:pPr marL="285750" indent="-285750">
              <a:buFont typeface="Arial" panose="020B0604020202020204" pitchFamily="34" charset="0"/>
              <a:buChar char="•"/>
            </a:pPr>
            <a:endParaRPr lang="fr-FR" sz="1400" dirty="0">
              <a:latin typeface="+mj-lt"/>
            </a:endParaRPr>
          </a:p>
        </p:txBody>
      </p:sp>
      <p:sp>
        <p:nvSpPr>
          <p:cNvPr id="8" name="ZoneTexte 7">
            <a:extLst>
              <a:ext uri="{FF2B5EF4-FFF2-40B4-BE49-F238E27FC236}">
                <a16:creationId xmlns:a16="http://schemas.microsoft.com/office/drawing/2014/main" id="{77F2241B-FE5F-D197-A0F3-F8DB57A9EAFB}"/>
              </a:ext>
            </a:extLst>
          </p:cNvPr>
          <p:cNvSpPr txBox="1"/>
          <p:nvPr/>
        </p:nvSpPr>
        <p:spPr>
          <a:xfrm>
            <a:off x="2257018" y="2932191"/>
            <a:ext cx="1781582" cy="307777"/>
          </a:xfrm>
          <a:prstGeom prst="rect">
            <a:avLst/>
          </a:prstGeom>
          <a:noFill/>
        </p:spPr>
        <p:txBody>
          <a:bodyPr wrap="square" rtlCol="0">
            <a:spAutoFit/>
          </a:bodyPr>
          <a:lstStyle/>
          <a:p>
            <a:r>
              <a:rPr lang="fr-FR" sz="1400" b="1" dirty="0">
                <a:latin typeface="+mj-lt"/>
              </a:rPr>
              <a:t>Fort skewness positif</a:t>
            </a:r>
          </a:p>
        </p:txBody>
      </p:sp>
    </p:spTree>
    <p:extLst>
      <p:ext uri="{BB962C8B-B14F-4D97-AF65-F5344CB8AC3E}">
        <p14:creationId xmlns:p14="http://schemas.microsoft.com/office/powerpoint/2010/main" val="98296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59A4B6-8F82-680E-09ED-0F49B33717AE}"/>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DD3C1E66-0D1C-5550-41D5-4DFB4A3B50F1}"/>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20B5DA8C-A363-A3FE-C267-F42ADBA088BA}"/>
              </a:ext>
            </a:extLst>
          </p:cNvPr>
          <p:cNvSpPr>
            <a:spLocks noGrp="1"/>
          </p:cNvSpPr>
          <p:nvPr>
            <p:ph type="sldNum" sz="quarter" idx="12"/>
          </p:nvPr>
        </p:nvSpPr>
        <p:spPr/>
        <p:txBody>
          <a:bodyPr/>
          <a:lstStyle/>
          <a:p>
            <a:pPr rtl="0"/>
            <a:fld id="{31FEFF75-79D2-EE46-877B-299D1510E681}" type="slidenum">
              <a:rPr lang="fr-FR" noProof="0" smtClean="0"/>
              <a:t>14</a:t>
            </a:fld>
            <a:endParaRPr lang="fr-FR" noProof="0"/>
          </a:p>
        </p:txBody>
      </p:sp>
      <p:sp>
        <p:nvSpPr>
          <p:cNvPr id="7" name="Titre 20">
            <a:extLst>
              <a:ext uri="{FF2B5EF4-FFF2-40B4-BE49-F238E27FC236}">
                <a16:creationId xmlns:a16="http://schemas.microsoft.com/office/drawing/2014/main" id="{640E6285-DD34-7EFD-EF5A-97830A5FF76A}"/>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Analyse exploratoire</a:t>
            </a:r>
          </a:p>
        </p:txBody>
      </p:sp>
      <p:sp>
        <p:nvSpPr>
          <p:cNvPr id="5" name="Titre 20">
            <a:extLst>
              <a:ext uri="{FF2B5EF4-FFF2-40B4-BE49-F238E27FC236}">
                <a16:creationId xmlns:a16="http://schemas.microsoft.com/office/drawing/2014/main" id="{C8633E31-F837-C4A4-6833-38BE7AF6F1D0}"/>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Les articles &amp; commandes</a:t>
            </a:r>
          </a:p>
        </p:txBody>
      </p:sp>
      <p:pic>
        <p:nvPicPr>
          <p:cNvPr id="6" name="Image 5">
            <a:extLst>
              <a:ext uri="{FF2B5EF4-FFF2-40B4-BE49-F238E27FC236}">
                <a16:creationId xmlns:a16="http://schemas.microsoft.com/office/drawing/2014/main" id="{38C3814F-3146-3BEF-9590-ADB7102D7656}"/>
              </a:ext>
            </a:extLst>
          </p:cNvPr>
          <p:cNvPicPr>
            <a:picLocks noChangeAspect="1"/>
          </p:cNvPicPr>
          <p:nvPr/>
        </p:nvPicPr>
        <p:blipFill>
          <a:blip r:embed="rId3"/>
          <a:stretch>
            <a:fillRect/>
          </a:stretch>
        </p:blipFill>
        <p:spPr>
          <a:xfrm>
            <a:off x="6952500" y="1613567"/>
            <a:ext cx="2433488" cy="4112713"/>
          </a:xfrm>
          <a:prstGeom prst="rect">
            <a:avLst/>
          </a:prstGeom>
        </p:spPr>
      </p:pic>
      <p:pic>
        <p:nvPicPr>
          <p:cNvPr id="11" name="Image 10">
            <a:extLst>
              <a:ext uri="{FF2B5EF4-FFF2-40B4-BE49-F238E27FC236}">
                <a16:creationId xmlns:a16="http://schemas.microsoft.com/office/drawing/2014/main" id="{316D3C0C-2BDF-A201-6EA0-0539C7A7BD8A}"/>
              </a:ext>
            </a:extLst>
          </p:cNvPr>
          <p:cNvPicPr>
            <a:picLocks noChangeAspect="1"/>
          </p:cNvPicPr>
          <p:nvPr/>
        </p:nvPicPr>
        <p:blipFill>
          <a:blip r:embed="rId4"/>
          <a:stretch>
            <a:fillRect/>
          </a:stretch>
        </p:blipFill>
        <p:spPr>
          <a:xfrm>
            <a:off x="105005" y="1613567"/>
            <a:ext cx="6847495" cy="4302408"/>
          </a:xfrm>
          <a:prstGeom prst="rect">
            <a:avLst/>
          </a:prstGeom>
        </p:spPr>
      </p:pic>
      <p:sp>
        <p:nvSpPr>
          <p:cNvPr id="8" name="ZoneTexte 7">
            <a:extLst>
              <a:ext uri="{FF2B5EF4-FFF2-40B4-BE49-F238E27FC236}">
                <a16:creationId xmlns:a16="http://schemas.microsoft.com/office/drawing/2014/main" id="{CB506512-EF6B-0D8A-A2E4-EDC8EF420CDC}"/>
              </a:ext>
            </a:extLst>
          </p:cNvPr>
          <p:cNvSpPr txBox="1"/>
          <p:nvPr/>
        </p:nvSpPr>
        <p:spPr>
          <a:xfrm>
            <a:off x="9712712" y="1672683"/>
            <a:ext cx="2234233" cy="1384995"/>
          </a:xfrm>
          <a:prstGeom prst="rect">
            <a:avLst/>
          </a:prstGeom>
          <a:noFill/>
        </p:spPr>
        <p:txBody>
          <a:bodyPr wrap="square" rtlCol="0">
            <a:spAutoFit/>
          </a:bodyPr>
          <a:lstStyle/>
          <a:p>
            <a:pPr marL="285750" indent="-285750">
              <a:buFont typeface="Arial" panose="020B0604020202020204" pitchFamily="34" charset="0"/>
              <a:buChar char="•"/>
            </a:pPr>
            <a:r>
              <a:rPr lang="fr-FR" sz="1400" dirty="0">
                <a:latin typeface="+mj-lt"/>
              </a:rPr>
              <a:t>Majorité des clients ont commandé 1 articles avec 87,5%.</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Fort skewness positif également</a:t>
            </a:r>
          </a:p>
        </p:txBody>
      </p:sp>
      <p:sp>
        <p:nvSpPr>
          <p:cNvPr id="9" name="ZoneTexte 8">
            <a:extLst>
              <a:ext uri="{FF2B5EF4-FFF2-40B4-BE49-F238E27FC236}">
                <a16:creationId xmlns:a16="http://schemas.microsoft.com/office/drawing/2014/main" id="{1DCF6CBE-4F5D-720A-BB31-31045D526524}"/>
              </a:ext>
            </a:extLst>
          </p:cNvPr>
          <p:cNvSpPr txBox="1"/>
          <p:nvPr/>
        </p:nvSpPr>
        <p:spPr>
          <a:xfrm>
            <a:off x="2257018" y="2932191"/>
            <a:ext cx="1781582" cy="307777"/>
          </a:xfrm>
          <a:prstGeom prst="rect">
            <a:avLst/>
          </a:prstGeom>
          <a:noFill/>
        </p:spPr>
        <p:txBody>
          <a:bodyPr wrap="square" rtlCol="0">
            <a:spAutoFit/>
          </a:bodyPr>
          <a:lstStyle/>
          <a:p>
            <a:r>
              <a:rPr lang="fr-FR" sz="1400" b="1" dirty="0">
                <a:latin typeface="+mj-lt"/>
              </a:rPr>
              <a:t>Fort skewness positif</a:t>
            </a:r>
          </a:p>
        </p:txBody>
      </p:sp>
    </p:spTree>
    <p:extLst>
      <p:ext uri="{BB962C8B-B14F-4D97-AF65-F5344CB8AC3E}">
        <p14:creationId xmlns:p14="http://schemas.microsoft.com/office/powerpoint/2010/main" val="4204664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9DAF0BC-AF20-87FF-A3C1-C3B26A8A9AFD}"/>
              </a:ext>
            </a:extLst>
          </p:cNvPr>
          <p:cNvSpPr>
            <a:spLocks noGrp="1"/>
          </p:cNvSpPr>
          <p:nvPr>
            <p:ph type="dt" sz="half" idx="10"/>
          </p:nvPr>
        </p:nvSpPr>
        <p:spPr/>
        <p:txBody>
          <a:bodyPr/>
          <a:lstStyle/>
          <a:p>
            <a:pPr rtl="0"/>
            <a:fld id="{5DE97482-47C7-491B-8BAE-209ECE3775C8}" type="datetime1">
              <a:rPr lang="fr-FR" noProof="0" smtClean="0"/>
              <a:t>10/06/2024</a:t>
            </a:fld>
            <a:endParaRPr lang="fr-FR" noProof="0" dirty="0"/>
          </a:p>
        </p:txBody>
      </p:sp>
      <p:sp>
        <p:nvSpPr>
          <p:cNvPr id="3" name="Espace réservé du pied de page 2">
            <a:extLst>
              <a:ext uri="{FF2B5EF4-FFF2-40B4-BE49-F238E27FC236}">
                <a16:creationId xmlns:a16="http://schemas.microsoft.com/office/drawing/2014/main" id="{EAC01151-709A-2D43-FE6A-CA9BF8880321}"/>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B6BCA0F-DC8D-B5A7-E20D-DDD51631C4DF}"/>
              </a:ext>
            </a:extLst>
          </p:cNvPr>
          <p:cNvSpPr>
            <a:spLocks noGrp="1"/>
          </p:cNvSpPr>
          <p:nvPr>
            <p:ph type="sldNum" sz="quarter" idx="12"/>
          </p:nvPr>
        </p:nvSpPr>
        <p:spPr/>
        <p:txBody>
          <a:bodyPr/>
          <a:lstStyle/>
          <a:p>
            <a:pPr rtl="0"/>
            <a:fld id="{31FEFF75-79D2-EE46-877B-299D1510E681}" type="slidenum">
              <a:rPr lang="fr-FR" noProof="0" smtClean="0"/>
              <a:t>15</a:t>
            </a:fld>
            <a:endParaRPr lang="fr-FR" noProof="0"/>
          </a:p>
        </p:txBody>
      </p:sp>
      <p:sp>
        <p:nvSpPr>
          <p:cNvPr id="8" name="Titre 20">
            <a:extLst>
              <a:ext uri="{FF2B5EF4-FFF2-40B4-BE49-F238E27FC236}">
                <a16:creationId xmlns:a16="http://schemas.microsoft.com/office/drawing/2014/main" id="{9E8F8C8E-0977-C3EB-BD95-1E88A33F1B1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Analyse exploratoire</a:t>
            </a:r>
          </a:p>
        </p:txBody>
      </p:sp>
      <p:pic>
        <p:nvPicPr>
          <p:cNvPr id="12" name="Image 11">
            <a:extLst>
              <a:ext uri="{FF2B5EF4-FFF2-40B4-BE49-F238E27FC236}">
                <a16:creationId xmlns:a16="http://schemas.microsoft.com/office/drawing/2014/main" id="{B72473AD-205F-3D6E-678E-42ECDF9FB9C1}"/>
              </a:ext>
            </a:extLst>
          </p:cNvPr>
          <p:cNvPicPr>
            <a:picLocks noChangeAspect="1"/>
          </p:cNvPicPr>
          <p:nvPr/>
        </p:nvPicPr>
        <p:blipFill>
          <a:blip r:embed="rId3"/>
          <a:stretch>
            <a:fillRect/>
          </a:stretch>
        </p:blipFill>
        <p:spPr>
          <a:xfrm>
            <a:off x="23546" y="2037992"/>
            <a:ext cx="6072454" cy="3215237"/>
          </a:xfrm>
          <a:prstGeom prst="rect">
            <a:avLst/>
          </a:prstGeom>
        </p:spPr>
      </p:pic>
      <p:pic>
        <p:nvPicPr>
          <p:cNvPr id="14" name="Image 13">
            <a:extLst>
              <a:ext uri="{FF2B5EF4-FFF2-40B4-BE49-F238E27FC236}">
                <a16:creationId xmlns:a16="http://schemas.microsoft.com/office/drawing/2014/main" id="{C27825FC-E001-72DD-92E5-0068D104416E}"/>
              </a:ext>
            </a:extLst>
          </p:cNvPr>
          <p:cNvPicPr>
            <a:picLocks noChangeAspect="1"/>
          </p:cNvPicPr>
          <p:nvPr/>
        </p:nvPicPr>
        <p:blipFill>
          <a:blip r:embed="rId4"/>
          <a:stretch>
            <a:fillRect/>
          </a:stretch>
        </p:blipFill>
        <p:spPr>
          <a:xfrm>
            <a:off x="6096000" y="2037992"/>
            <a:ext cx="5818592" cy="3294610"/>
          </a:xfrm>
          <a:prstGeom prst="rect">
            <a:avLst/>
          </a:prstGeom>
        </p:spPr>
      </p:pic>
      <p:sp>
        <p:nvSpPr>
          <p:cNvPr id="15" name="Titre 20">
            <a:extLst>
              <a:ext uri="{FF2B5EF4-FFF2-40B4-BE49-F238E27FC236}">
                <a16:creationId xmlns:a16="http://schemas.microsoft.com/office/drawing/2014/main" id="{23CB81AE-7178-3E61-DD29-816067C3E6DB}"/>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Influence sur la satisfaction client : Nombre de caractères en commentaire &amp; transport</a:t>
            </a:r>
          </a:p>
        </p:txBody>
      </p:sp>
      <p:sp>
        <p:nvSpPr>
          <p:cNvPr id="5" name="ZoneTexte 4">
            <a:extLst>
              <a:ext uri="{FF2B5EF4-FFF2-40B4-BE49-F238E27FC236}">
                <a16:creationId xmlns:a16="http://schemas.microsoft.com/office/drawing/2014/main" id="{4083D4D3-681D-6D62-31BE-73F803012C7F}"/>
              </a:ext>
            </a:extLst>
          </p:cNvPr>
          <p:cNvSpPr txBox="1"/>
          <p:nvPr/>
        </p:nvSpPr>
        <p:spPr>
          <a:xfrm>
            <a:off x="398755" y="5435861"/>
            <a:ext cx="6904156" cy="523220"/>
          </a:xfrm>
          <a:prstGeom prst="rect">
            <a:avLst/>
          </a:prstGeom>
          <a:noFill/>
        </p:spPr>
        <p:txBody>
          <a:bodyPr wrap="square" rtlCol="0">
            <a:spAutoFit/>
          </a:bodyPr>
          <a:lstStyle/>
          <a:p>
            <a:pPr marL="285750" indent="-285750">
              <a:buFontTx/>
              <a:buChar char="-"/>
            </a:pPr>
            <a:r>
              <a:rPr lang="fr-FR" sz="1400" dirty="0">
                <a:latin typeface="+mj-lt"/>
              </a:rPr>
              <a:t>Les temps de livraison semblent influer sur le </a:t>
            </a:r>
            <a:r>
              <a:rPr lang="fr-FR" sz="1400" dirty="0" err="1">
                <a:latin typeface="+mj-lt"/>
              </a:rPr>
              <a:t>review_score</a:t>
            </a:r>
            <a:endParaRPr lang="fr-FR" sz="1400" dirty="0">
              <a:latin typeface="+mj-lt"/>
            </a:endParaRPr>
          </a:p>
          <a:p>
            <a:pPr marL="285750" indent="-285750">
              <a:buFontTx/>
              <a:buChar char="-"/>
            </a:pPr>
            <a:r>
              <a:rPr lang="fr-FR" sz="1400" dirty="0">
                <a:latin typeface="+mj-lt"/>
              </a:rPr>
              <a:t>Plus la note est mauvaise, plus les clients ont tendance à écrire des commentaires longs</a:t>
            </a:r>
          </a:p>
        </p:txBody>
      </p:sp>
    </p:spTree>
    <p:extLst>
      <p:ext uri="{BB962C8B-B14F-4D97-AF65-F5344CB8AC3E}">
        <p14:creationId xmlns:p14="http://schemas.microsoft.com/office/powerpoint/2010/main" val="81967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19735A8-99D0-5BD1-3CCA-31E03BCFC1F5}"/>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95999BE4-24AB-CFC7-42C4-74E10F5A2646}"/>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4D423E6-D38D-B179-495A-2860FD7DCE2B}"/>
              </a:ext>
            </a:extLst>
          </p:cNvPr>
          <p:cNvSpPr>
            <a:spLocks noGrp="1"/>
          </p:cNvSpPr>
          <p:nvPr>
            <p:ph type="sldNum" sz="quarter" idx="12"/>
          </p:nvPr>
        </p:nvSpPr>
        <p:spPr/>
        <p:txBody>
          <a:bodyPr/>
          <a:lstStyle/>
          <a:p>
            <a:pPr rtl="0"/>
            <a:fld id="{31FEFF75-79D2-EE46-877B-299D1510E681}" type="slidenum">
              <a:rPr lang="fr-FR" noProof="0" smtClean="0"/>
              <a:t>16</a:t>
            </a:fld>
            <a:endParaRPr lang="fr-FR" noProof="0"/>
          </a:p>
        </p:txBody>
      </p:sp>
      <p:pic>
        <p:nvPicPr>
          <p:cNvPr id="8" name="Image 7">
            <a:extLst>
              <a:ext uri="{FF2B5EF4-FFF2-40B4-BE49-F238E27FC236}">
                <a16:creationId xmlns:a16="http://schemas.microsoft.com/office/drawing/2014/main" id="{F09C4A5E-273C-BBC9-829B-0642FF904E01}"/>
              </a:ext>
            </a:extLst>
          </p:cNvPr>
          <p:cNvPicPr>
            <a:picLocks noChangeAspect="1"/>
          </p:cNvPicPr>
          <p:nvPr/>
        </p:nvPicPr>
        <p:blipFill>
          <a:blip r:embed="rId3"/>
          <a:stretch>
            <a:fillRect/>
          </a:stretch>
        </p:blipFill>
        <p:spPr>
          <a:xfrm>
            <a:off x="6096000" y="1513219"/>
            <a:ext cx="5923555" cy="2891513"/>
          </a:xfrm>
          <a:prstGeom prst="rect">
            <a:avLst/>
          </a:prstGeom>
        </p:spPr>
      </p:pic>
      <p:sp>
        <p:nvSpPr>
          <p:cNvPr id="14" name="Titre 20">
            <a:extLst>
              <a:ext uri="{FF2B5EF4-FFF2-40B4-BE49-F238E27FC236}">
                <a16:creationId xmlns:a16="http://schemas.microsoft.com/office/drawing/2014/main" id="{466F8736-AD78-C501-27B5-B1FAE1F36E60}"/>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Analyse exploratoire</a:t>
            </a:r>
          </a:p>
        </p:txBody>
      </p:sp>
      <p:sp>
        <p:nvSpPr>
          <p:cNvPr id="15" name="Titre 20">
            <a:extLst>
              <a:ext uri="{FF2B5EF4-FFF2-40B4-BE49-F238E27FC236}">
                <a16:creationId xmlns:a16="http://schemas.microsoft.com/office/drawing/2014/main" id="{688B68CF-16A4-0C6C-ED4E-60E067B03360}"/>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Analyse ACP sur l’ensemble des features</a:t>
            </a:r>
          </a:p>
        </p:txBody>
      </p:sp>
      <p:pic>
        <p:nvPicPr>
          <p:cNvPr id="17" name="Image 16">
            <a:extLst>
              <a:ext uri="{FF2B5EF4-FFF2-40B4-BE49-F238E27FC236}">
                <a16:creationId xmlns:a16="http://schemas.microsoft.com/office/drawing/2014/main" id="{B42D2AB7-9C63-02D8-E166-CF799E7566F8}"/>
              </a:ext>
            </a:extLst>
          </p:cNvPr>
          <p:cNvPicPr>
            <a:picLocks noChangeAspect="1"/>
          </p:cNvPicPr>
          <p:nvPr/>
        </p:nvPicPr>
        <p:blipFill>
          <a:blip r:embed="rId4"/>
          <a:stretch>
            <a:fillRect/>
          </a:stretch>
        </p:blipFill>
        <p:spPr>
          <a:xfrm>
            <a:off x="615520" y="1513219"/>
            <a:ext cx="5336900" cy="4741424"/>
          </a:xfrm>
          <a:prstGeom prst="rect">
            <a:avLst/>
          </a:prstGeom>
          <a:ln>
            <a:solidFill>
              <a:schemeClr val="tx1"/>
            </a:solidFill>
          </a:ln>
        </p:spPr>
      </p:pic>
      <p:sp>
        <p:nvSpPr>
          <p:cNvPr id="18" name="ZoneTexte 17">
            <a:extLst>
              <a:ext uri="{FF2B5EF4-FFF2-40B4-BE49-F238E27FC236}">
                <a16:creationId xmlns:a16="http://schemas.microsoft.com/office/drawing/2014/main" id="{74C8B793-E124-809C-F1E7-33C25A4EC1CB}"/>
              </a:ext>
            </a:extLst>
          </p:cNvPr>
          <p:cNvSpPr txBox="1"/>
          <p:nvPr/>
        </p:nvSpPr>
        <p:spPr>
          <a:xfrm>
            <a:off x="6401199" y="4652283"/>
            <a:ext cx="5618356" cy="1600438"/>
          </a:xfrm>
          <a:prstGeom prst="rect">
            <a:avLst/>
          </a:prstGeom>
          <a:noFill/>
        </p:spPr>
        <p:txBody>
          <a:bodyPr wrap="square" rtlCol="0">
            <a:spAutoFit/>
          </a:bodyPr>
          <a:lstStyle/>
          <a:p>
            <a:pPr marL="285750" indent="-285750">
              <a:buFont typeface="Courier New" panose="02070309020205020404" pitchFamily="49" charset="0"/>
              <a:buChar char="o"/>
            </a:pPr>
            <a:r>
              <a:rPr lang="fr-FR" sz="1400" dirty="0">
                <a:latin typeface="+mj-lt"/>
              </a:rPr>
              <a:t>80% de la variance expliquée avec les 20 premières composantes</a:t>
            </a:r>
          </a:p>
          <a:p>
            <a:pPr marL="285750" indent="-285750">
              <a:buFont typeface="Courier New" panose="02070309020205020404" pitchFamily="49" charset="0"/>
              <a:buChar char="o"/>
            </a:pPr>
            <a:r>
              <a:rPr lang="fr-FR" sz="1400" dirty="0">
                <a:latin typeface="+mj-lt"/>
              </a:rPr>
              <a:t>Certaines catégories de variables ne semblent pas très explicatives dans les premières composantes :</a:t>
            </a:r>
          </a:p>
          <a:p>
            <a:pPr marL="742950" lvl="1" indent="-285750">
              <a:buFont typeface="Arial" panose="020B0604020202020204" pitchFamily="34" charset="0"/>
              <a:buChar char="•"/>
            </a:pPr>
            <a:r>
              <a:rPr lang="fr-FR" sz="1400" dirty="0">
                <a:latin typeface="+mj-lt"/>
              </a:rPr>
              <a:t>Les catégories « produits »</a:t>
            </a:r>
          </a:p>
          <a:p>
            <a:pPr marL="742950" lvl="1" indent="-285750">
              <a:buFont typeface="Arial" panose="020B0604020202020204" pitchFamily="34" charset="0"/>
              <a:buChar char="•"/>
            </a:pPr>
            <a:r>
              <a:rPr lang="fr-FR" sz="1400" dirty="0">
                <a:latin typeface="+mj-lt"/>
              </a:rPr>
              <a:t>Les modalités de « paiements »</a:t>
            </a:r>
          </a:p>
          <a:p>
            <a:pPr marL="742950" lvl="1" indent="-285750">
              <a:buFont typeface="Arial" panose="020B0604020202020204" pitchFamily="34" charset="0"/>
              <a:buChar char="•"/>
            </a:pPr>
            <a:r>
              <a:rPr lang="fr-FR" sz="1400" dirty="0">
                <a:latin typeface="+mj-lt"/>
              </a:rPr>
              <a:t>Les données géographiques</a:t>
            </a:r>
          </a:p>
          <a:p>
            <a:pPr lvl="2"/>
            <a:endParaRPr lang="fr-FR" sz="1400" dirty="0">
              <a:latin typeface="+mj-lt"/>
            </a:endParaRPr>
          </a:p>
        </p:txBody>
      </p:sp>
    </p:spTree>
    <p:extLst>
      <p:ext uri="{BB962C8B-B14F-4D97-AF65-F5344CB8AC3E}">
        <p14:creationId xmlns:p14="http://schemas.microsoft.com/office/powerpoint/2010/main" val="2359839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9DAF0BC-AF20-87FF-A3C1-C3B26A8A9AFD}"/>
              </a:ext>
            </a:extLst>
          </p:cNvPr>
          <p:cNvSpPr>
            <a:spLocks noGrp="1"/>
          </p:cNvSpPr>
          <p:nvPr>
            <p:ph type="dt" sz="half" idx="10"/>
          </p:nvPr>
        </p:nvSpPr>
        <p:spPr/>
        <p:txBody>
          <a:bodyPr/>
          <a:lstStyle/>
          <a:p>
            <a:pPr rtl="0"/>
            <a:fld id="{5DE97482-47C7-491B-8BAE-209ECE3775C8}" type="datetime1">
              <a:rPr lang="fr-FR" noProof="0" smtClean="0"/>
              <a:t>10/06/2024</a:t>
            </a:fld>
            <a:endParaRPr lang="fr-FR" noProof="0" dirty="0"/>
          </a:p>
        </p:txBody>
      </p:sp>
      <p:sp>
        <p:nvSpPr>
          <p:cNvPr id="3" name="Espace réservé du pied de page 2">
            <a:extLst>
              <a:ext uri="{FF2B5EF4-FFF2-40B4-BE49-F238E27FC236}">
                <a16:creationId xmlns:a16="http://schemas.microsoft.com/office/drawing/2014/main" id="{EAC01151-709A-2D43-FE6A-CA9BF8880321}"/>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B6BCA0F-DC8D-B5A7-E20D-DDD51631C4DF}"/>
              </a:ext>
            </a:extLst>
          </p:cNvPr>
          <p:cNvSpPr>
            <a:spLocks noGrp="1"/>
          </p:cNvSpPr>
          <p:nvPr>
            <p:ph type="sldNum" sz="quarter" idx="12"/>
          </p:nvPr>
        </p:nvSpPr>
        <p:spPr/>
        <p:txBody>
          <a:bodyPr/>
          <a:lstStyle/>
          <a:p>
            <a:pPr rtl="0"/>
            <a:fld id="{31FEFF75-79D2-EE46-877B-299D1510E681}" type="slidenum">
              <a:rPr lang="fr-FR" noProof="0" smtClean="0"/>
              <a:t>17</a:t>
            </a:fld>
            <a:endParaRPr lang="fr-FR" noProof="0"/>
          </a:p>
        </p:txBody>
      </p:sp>
      <p:sp>
        <p:nvSpPr>
          <p:cNvPr id="8" name="Titre 20">
            <a:extLst>
              <a:ext uri="{FF2B5EF4-FFF2-40B4-BE49-F238E27FC236}">
                <a16:creationId xmlns:a16="http://schemas.microsoft.com/office/drawing/2014/main" id="{9E8F8C8E-0977-C3EB-BD95-1E88A33F1B1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Analyse exploratoire</a:t>
            </a:r>
          </a:p>
        </p:txBody>
      </p:sp>
      <p:sp>
        <p:nvSpPr>
          <p:cNvPr id="15" name="Titre 20">
            <a:extLst>
              <a:ext uri="{FF2B5EF4-FFF2-40B4-BE49-F238E27FC236}">
                <a16:creationId xmlns:a16="http://schemas.microsoft.com/office/drawing/2014/main" id="{23CB81AE-7178-3E61-DD29-816067C3E6DB}"/>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d. La localisation des clients &amp; conclusion sur l’analyse exploratoire</a:t>
            </a:r>
          </a:p>
        </p:txBody>
      </p:sp>
      <p:pic>
        <p:nvPicPr>
          <p:cNvPr id="6" name="Image 5">
            <a:extLst>
              <a:ext uri="{FF2B5EF4-FFF2-40B4-BE49-F238E27FC236}">
                <a16:creationId xmlns:a16="http://schemas.microsoft.com/office/drawing/2014/main" id="{6C2E2949-0AFA-3730-D85D-EA450CA0C178}"/>
              </a:ext>
            </a:extLst>
          </p:cNvPr>
          <p:cNvPicPr>
            <a:picLocks noChangeAspect="1"/>
          </p:cNvPicPr>
          <p:nvPr/>
        </p:nvPicPr>
        <p:blipFill>
          <a:blip r:embed="rId3"/>
          <a:stretch>
            <a:fillRect/>
          </a:stretch>
        </p:blipFill>
        <p:spPr>
          <a:xfrm>
            <a:off x="838200" y="1876719"/>
            <a:ext cx="4058032" cy="4354111"/>
          </a:xfrm>
          <a:prstGeom prst="rect">
            <a:avLst/>
          </a:prstGeom>
        </p:spPr>
      </p:pic>
      <p:sp>
        <p:nvSpPr>
          <p:cNvPr id="5" name="ZoneTexte 4">
            <a:extLst>
              <a:ext uri="{FF2B5EF4-FFF2-40B4-BE49-F238E27FC236}">
                <a16:creationId xmlns:a16="http://schemas.microsoft.com/office/drawing/2014/main" id="{20694C3A-F9F4-CBE2-136D-7D2265714FAC}"/>
              </a:ext>
            </a:extLst>
          </p:cNvPr>
          <p:cNvSpPr txBox="1"/>
          <p:nvPr/>
        </p:nvSpPr>
        <p:spPr>
          <a:xfrm>
            <a:off x="5358705" y="2307793"/>
            <a:ext cx="6623279" cy="2708434"/>
          </a:xfrm>
          <a:prstGeom prst="rect">
            <a:avLst/>
          </a:prstGeom>
          <a:noFill/>
        </p:spPr>
        <p:txBody>
          <a:bodyPr wrap="square" rtlCol="0">
            <a:spAutoFit/>
          </a:bodyPr>
          <a:lstStyle/>
          <a:p>
            <a:r>
              <a:rPr lang="fr-FR" sz="1600" dirty="0"/>
              <a:t>Commentaires suite à l’analyse exploratoire :</a:t>
            </a:r>
          </a:p>
          <a:p>
            <a:endParaRPr lang="fr-FR" sz="1400" dirty="0"/>
          </a:p>
          <a:p>
            <a:pPr marL="285750" indent="-285750">
              <a:buFontTx/>
              <a:buChar char="-"/>
            </a:pPr>
            <a:r>
              <a:rPr lang="fr-FR" sz="1400" dirty="0">
                <a:latin typeface="+mj-lt"/>
              </a:rPr>
              <a:t>La majorité des clients ont fait une commande unique (97%)</a:t>
            </a:r>
          </a:p>
          <a:p>
            <a:pPr marL="285750" indent="-285750">
              <a:buFontTx/>
              <a:buChar char="-"/>
            </a:pPr>
            <a:r>
              <a:rPr lang="fr-FR" sz="1400" dirty="0">
                <a:latin typeface="+mj-lt"/>
              </a:rPr>
              <a:t>La plupart des clients n’ont acheté qu’un article (87%)</a:t>
            </a:r>
          </a:p>
          <a:p>
            <a:pPr marL="285750" indent="-285750">
              <a:buFontTx/>
              <a:buChar char="-"/>
            </a:pPr>
            <a:r>
              <a:rPr lang="fr-FR" sz="1400" dirty="0">
                <a:latin typeface="+mj-lt"/>
              </a:rPr>
              <a:t>Paiement par carte bancaire majoritaire (78%)</a:t>
            </a:r>
          </a:p>
          <a:p>
            <a:pPr marL="285750" indent="-285750">
              <a:buFontTx/>
              <a:buChar char="-"/>
            </a:pPr>
            <a:r>
              <a:rPr lang="fr-FR" sz="1400" dirty="0">
                <a:latin typeface="+mj-lt"/>
              </a:rPr>
              <a:t>La région du sud-est du Brésil est plus représentée, en lien avec la densité de la population du pays</a:t>
            </a:r>
          </a:p>
          <a:p>
            <a:pPr marL="285750" indent="-285750">
              <a:buFontTx/>
              <a:buChar char="-"/>
            </a:pPr>
            <a:r>
              <a:rPr lang="fr-FR" sz="1400" dirty="0">
                <a:latin typeface="+mj-lt"/>
              </a:rPr>
              <a:t>On remarque que les temps de transport influent sur la </a:t>
            </a:r>
            <a:r>
              <a:rPr lang="fr-FR" sz="1400" dirty="0" err="1">
                <a:latin typeface="+mj-lt"/>
              </a:rPr>
              <a:t>review_note</a:t>
            </a:r>
            <a:r>
              <a:rPr lang="fr-FR" sz="1400" dirty="0">
                <a:latin typeface="+mj-lt"/>
              </a:rPr>
              <a:t>, ainsi que la longueur du commentaire associé</a:t>
            </a:r>
          </a:p>
          <a:p>
            <a:pPr marL="285750" indent="-285750">
              <a:buFontTx/>
              <a:buChar char="-"/>
            </a:pPr>
            <a:r>
              <a:rPr lang="fr-FR" sz="1400" dirty="0">
                <a:latin typeface="+mj-lt"/>
              </a:rPr>
              <a:t>Chiffre d’affaires très dépendant de l’arrivée de nouveaux clients, problème de fidélisation de sa clientèle ?</a:t>
            </a:r>
          </a:p>
          <a:p>
            <a:pPr marL="285750" indent="-285750">
              <a:buFontTx/>
              <a:buChar char="-"/>
            </a:pPr>
            <a:r>
              <a:rPr lang="fr-FR" sz="1400" dirty="0">
                <a:latin typeface="+mj-lt"/>
              </a:rPr>
              <a:t>Création &amp; transformation de certaines variables en lien avec l’analyse</a:t>
            </a:r>
            <a:endParaRPr lang="fr-FR" sz="1400" dirty="0"/>
          </a:p>
        </p:txBody>
      </p:sp>
      <p:sp>
        <p:nvSpPr>
          <p:cNvPr id="7" name="ZoneTexte 6">
            <a:extLst>
              <a:ext uri="{FF2B5EF4-FFF2-40B4-BE49-F238E27FC236}">
                <a16:creationId xmlns:a16="http://schemas.microsoft.com/office/drawing/2014/main" id="{AFAD8D27-FB31-CB6E-D59C-07915765D72D}"/>
              </a:ext>
            </a:extLst>
          </p:cNvPr>
          <p:cNvSpPr txBox="1"/>
          <p:nvPr/>
        </p:nvSpPr>
        <p:spPr>
          <a:xfrm>
            <a:off x="630202" y="1490321"/>
            <a:ext cx="4474028" cy="369332"/>
          </a:xfrm>
          <a:prstGeom prst="rect">
            <a:avLst/>
          </a:prstGeom>
          <a:noFill/>
        </p:spPr>
        <p:txBody>
          <a:bodyPr wrap="square" rtlCol="0">
            <a:spAutoFit/>
          </a:bodyPr>
          <a:lstStyle/>
          <a:p>
            <a:pPr algn="ctr"/>
            <a:r>
              <a:rPr lang="fr-FR" dirty="0"/>
              <a:t>Densité des clients d’</a:t>
            </a:r>
            <a:r>
              <a:rPr lang="fr-FR" dirty="0" err="1"/>
              <a:t>Olist</a:t>
            </a:r>
            <a:r>
              <a:rPr lang="fr-FR" dirty="0"/>
              <a:t> au Brésil</a:t>
            </a:r>
          </a:p>
        </p:txBody>
      </p:sp>
    </p:spTree>
    <p:extLst>
      <p:ext uri="{BB962C8B-B14F-4D97-AF65-F5344CB8AC3E}">
        <p14:creationId xmlns:p14="http://schemas.microsoft.com/office/powerpoint/2010/main" val="167316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59A4B6-8F82-680E-09ED-0F49B33717AE}"/>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DD3C1E66-0D1C-5550-41D5-4DFB4A3B50F1}"/>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20B5DA8C-A363-A3FE-C267-F42ADBA088BA}"/>
              </a:ext>
            </a:extLst>
          </p:cNvPr>
          <p:cNvSpPr>
            <a:spLocks noGrp="1"/>
          </p:cNvSpPr>
          <p:nvPr>
            <p:ph type="sldNum" sz="quarter" idx="12"/>
          </p:nvPr>
        </p:nvSpPr>
        <p:spPr/>
        <p:txBody>
          <a:bodyPr/>
          <a:lstStyle/>
          <a:p>
            <a:pPr rtl="0"/>
            <a:fld id="{31FEFF75-79D2-EE46-877B-299D1510E681}" type="slidenum">
              <a:rPr lang="fr-FR" noProof="0" smtClean="0"/>
              <a:t>18</a:t>
            </a:fld>
            <a:endParaRPr lang="fr-FR" noProof="0"/>
          </a:p>
        </p:txBody>
      </p:sp>
      <p:sp>
        <p:nvSpPr>
          <p:cNvPr id="7" name="Titre 20">
            <a:extLst>
              <a:ext uri="{FF2B5EF4-FFF2-40B4-BE49-F238E27FC236}">
                <a16:creationId xmlns:a16="http://schemas.microsoft.com/office/drawing/2014/main" id="{640E6285-DD34-7EFD-EF5A-97830A5FF76A}"/>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Analyse exploratoire</a:t>
            </a:r>
          </a:p>
        </p:txBody>
      </p:sp>
      <p:sp>
        <p:nvSpPr>
          <p:cNvPr id="5" name="Titre 20">
            <a:extLst>
              <a:ext uri="{FF2B5EF4-FFF2-40B4-BE49-F238E27FC236}">
                <a16:creationId xmlns:a16="http://schemas.microsoft.com/office/drawing/2014/main" id="{C8633E31-F837-C4A4-6833-38BE7AF6F1D0}"/>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e. Répartition des features du dataset, selon leur apport dans l’approche métier</a:t>
            </a:r>
          </a:p>
        </p:txBody>
      </p:sp>
      <p:graphicFrame>
        <p:nvGraphicFramePr>
          <p:cNvPr id="6" name="Diagramme 5">
            <a:extLst>
              <a:ext uri="{FF2B5EF4-FFF2-40B4-BE49-F238E27FC236}">
                <a16:creationId xmlns:a16="http://schemas.microsoft.com/office/drawing/2014/main" id="{37703BFA-1F1E-2EB0-416D-CC492CED07DC}"/>
              </a:ext>
            </a:extLst>
          </p:cNvPr>
          <p:cNvGraphicFramePr/>
          <p:nvPr>
            <p:extLst>
              <p:ext uri="{D42A27DB-BD31-4B8C-83A1-F6EECF244321}">
                <p14:modId xmlns:p14="http://schemas.microsoft.com/office/powerpoint/2010/main" val="3071410183"/>
              </p:ext>
            </p:extLst>
          </p:nvPr>
        </p:nvGraphicFramePr>
        <p:xfrm>
          <a:off x="346363" y="1573645"/>
          <a:ext cx="11499273" cy="4815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9189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9E085-C61A-2066-0D6A-BB4474F6E54F}"/>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2EDA8DD-8927-AF03-ACB8-D6AB73E065BB}"/>
              </a:ext>
            </a:extLst>
          </p:cNvPr>
          <p:cNvSpPr>
            <a:spLocks noGrp="1"/>
          </p:cNvSpPr>
          <p:nvPr>
            <p:ph type="body" idx="13"/>
          </p:nvPr>
        </p:nvSpPr>
        <p:spPr>
          <a:xfrm>
            <a:off x="1524000" y="5286195"/>
            <a:ext cx="10449464" cy="657405"/>
          </a:xfrm>
        </p:spPr>
        <p:txBody>
          <a:bodyPr>
            <a:normAutofit/>
          </a:bodyPr>
          <a:lstStyle/>
          <a:p>
            <a:r>
              <a:rPr lang="fr-FR" dirty="0"/>
              <a:t>Traiter les données pour que celles-ci puissent être entrainées dans des modèles de machine learning</a:t>
            </a:r>
          </a:p>
        </p:txBody>
      </p:sp>
      <p:sp>
        <p:nvSpPr>
          <p:cNvPr id="10" name="Titre 9">
            <a:extLst>
              <a:ext uri="{FF2B5EF4-FFF2-40B4-BE49-F238E27FC236}">
                <a16:creationId xmlns:a16="http://schemas.microsoft.com/office/drawing/2014/main" id="{2FD916A2-EFE1-3E79-E76F-847498097424}"/>
              </a:ext>
            </a:extLst>
          </p:cNvPr>
          <p:cNvSpPr>
            <a:spLocks noGrp="1"/>
          </p:cNvSpPr>
          <p:nvPr>
            <p:ph type="ctrTitle"/>
          </p:nvPr>
        </p:nvSpPr>
        <p:spPr>
          <a:xfrm>
            <a:off x="1524000" y="2715790"/>
            <a:ext cx="10035396" cy="2387600"/>
          </a:xfrm>
        </p:spPr>
        <p:txBody>
          <a:bodyPr>
            <a:normAutofit/>
          </a:bodyPr>
          <a:lstStyle/>
          <a:p>
            <a:r>
              <a:rPr lang="fr-FR" dirty="0">
                <a:latin typeface="+mn-lt"/>
              </a:rPr>
              <a:t>IV. Le Pre-processing des données</a:t>
            </a:r>
          </a:p>
        </p:txBody>
      </p:sp>
    </p:spTree>
    <p:extLst>
      <p:ext uri="{BB962C8B-B14F-4D97-AF65-F5344CB8AC3E}">
        <p14:creationId xmlns:p14="http://schemas.microsoft.com/office/powerpoint/2010/main" val="581102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fr-FR" dirty="0">
                <a:latin typeface="+mj-lt"/>
              </a:rPr>
              <a:t>Sommaire de la présentation:</a:t>
            </a:r>
          </a:p>
        </p:txBody>
      </p:sp>
      <p:sp>
        <p:nvSpPr>
          <p:cNvPr id="7" name="Espace réservé du texte 6">
            <a:extLst>
              <a:ext uri="{FF2B5EF4-FFF2-40B4-BE49-F238E27FC236}">
                <a16:creationId xmlns:a16="http://schemas.microsoft.com/office/drawing/2014/main" id="{54E9E228-B02C-3941-B458-23CB2D67B476}"/>
              </a:ext>
            </a:extLst>
          </p:cNvPr>
          <p:cNvSpPr>
            <a:spLocks noGrp="1"/>
          </p:cNvSpPr>
          <p:nvPr>
            <p:ph type="body" sz="quarter" idx="14"/>
          </p:nvPr>
        </p:nvSpPr>
        <p:spPr>
          <a:xfrm>
            <a:off x="1681988" y="1724439"/>
            <a:ext cx="10134371" cy="3409122"/>
          </a:xfrm>
        </p:spPr>
        <p:txBody>
          <a:bodyPr rtlCol="0">
            <a:normAutofit/>
          </a:bodyPr>
          <a:lstStyle/>
          <a:p>
            <a:pPr marL="571500" indent="-571500" rtl="0">
              <a:buFont typeface="+mj-lt"/>
              <a:buAutoNum type="romanUcPeriod"/>
            </a:pPr>
            <a:r>
              <a:rPr lang="fr-FR" sz="2800" dirty="0"/>
              <a:t>Contexte &amp; définition de la mission</a:t>
            </a:r>
          </a:p>
          <a:p>
            <a:pPr marL="571500" indent="-571500" rtl="0">
              <a:buFont typeface="+mj-lt"/>
              <a:buAutoNum type="romanUcPeriod"/>
            </a:pPr>
            <a:r>
              <a:rPr lang="fr-FR" sz="2800" dirty="0"/>
              <a:t>Les données</a:t>
            </a:r>
          </a:p>
          <a:p>
            <a:pPr marL="571500" indent="-571500" rtl="0">
              <a:buFont typeface="+mj-lt"/>
              <a:buAutoNum type="romanUcPeriod"/>
            </a:pPr>
            <a:r>
              <a:rPr lang="fr-FR" sz="2800" dirty="0"/>
              <a:t>Analyse exploratoire </a:t>
            </a:r>
          </a:p>
          <a:p>
            <a:pPr marL="571500" indent="-571500" rtl="0">
              <a:buFont typeface="+mj-lt"/>
              <a:buAutoNum type="romanUcPeriod"/>
            </a:pPr>
            <a:r>
              <a:rPr lang="fr-FR" sz="2800" dirty="0"/>
              <a:t>Le pré-traitement des données </a:t>
            </a:r>
          </a:p>
          <a:p>
            <a:pPr marL="571500" indent="-571500" rtl="0">
              <a:buFont typeface="+mj-lt"/>
              <a:buAutoNum type="romanUcPeriod"/>
            </a:pPr>
            <a:r>
              <a:rPr lang="fr-FR" sz="2800" dirty="0"/>
              <a:t>Modélisation non-supervisée</a:t>
            </a:r>
          </a:p>
          <a:p>
            <a:pPr marL="571500" indent="-571500" rtl="0">
              <a:buFont typeface="+mj-lt"/>
              <a:buAutoNum type="romanUcPeriod"/>
            </a:pPr>
            <a:r>
              <a:rPr lang="fr-FR" sz="2800" dirty="0"/>
              <a:t>Conclusion et réponse à la problématique</a:t>
            </a:r>
          </a:p>
        </p:txBody>
      </p:sp>
      <p:sp>
        <p:nvSpPr>
          <p:cNvPr id="2" name="Espace réservé de la date 1">
            <a:extLst>
              <a:ext uri="{FF2B5EF4-FFF2-40B4-BE49-F238E27FC236}">
                <a16:creationId xmlns:a16="http://schemas.microsoft.com/office/drawing/2014/main" id="{0FDECD94-1A69-835B-A45B-56F1ADDDBF7B}"/>
              </a:ext>
            </a:extLst>
          </p:cNvPr>
          <p:cNvSpPr>
            <a:spLocks noGrp="1"/>
          </p:cNvSpPr>
          <p:nvPr>
            <p:ph type="dt" sz="half" idx="10"/>
          </p:nvPr>
        </p:nvSpPr>
        <p:spPr/>
        <p:txBody>
          <a:bodyPr/>
          <a:lstStyle/>
          <a:p>
            <a:pPr rtl="0"/>
            <a:fld id="{17353BDA-01D7-40B9-B741-E976F4C29CAE}" type="datetime1">
              <a:rPr lang="fr-FR" noProof="0" smtClean="0"/>
              <a:t>10/06/2024</a:t>
            </a:fld>
            <a:endParaRPr lang="fr-FR" noProof="0"/>
          </a:p>
        </p:txBody>
      </p:sp>
      <p:sp>
        <p:nvSpPr>
          <p:cNvPr id="4" name="Espace réservé du pied de page 3">
            <a:extLst>
              <a:ext uri="{FF2B5EF4-FFF2-40B4-BE49-F238E27FC236}">
                <a16:creationId xmlns:a16="http://schemas.microsoft.com/office/drawing/2014/main" id="{F43A4136-D8C4-8767-07E5-B02B093D936D}"/>
              </a:ext>
            </a:extLst>
          </p:cNvPr>
          <p:cNvSpPr>
            <a:spLocks noGrp="1"/>
          </p:cNvSpPr>
          <p:nvPr>
            <p:ph type="ftr" sz="quarter" idx="11"/>
          </p:nvPr>
        </p:nvSpPr>
        <p:spPr/>
        <p:txBody>
          <a:bodyPr/>
          <a:lstStyle/>
          <a:p>
            <a:pPr rtl="0"/>
            <a:r>
              <a:rPr lang="fr-FR" noProof="0"/>
              <a:t>Projet n°5 : Segmenter des clients d'un site de e-commerce</a:t>
            </a:r>
          </a:p>
        </p:txBody>
      </p:sp>
      <p:sp>
        <p:nvSpPr>
          <p:cNvPr id="5" name="Espace réservé du numéro de diapositive 4">
            <a:extLst>
              <a:ext uri="{FF2B5EF4-FFF2-40B4-BE49-F238E27FC236}">
                <a16:creationId xmlns:a16="http://schemas.microsoft.com/office/drawing/2014/main" id="{6B2BB470-3217-500C-672C-F0CFF05273F5}"/>
              </a:ext>
            </a:extLst>
          </p:cNvPr>
          <p:cNvSpPr>
            <a:spLocks noGrp="1"/>
          </p:cNvSpPr>
          <p:nvPr>
            <p:ph type="sldNum" sz="quarter" idx="12"/>
          </p:nvPr>
        </p:nvSpPr>
        <p:spPr/>
        <p:txBody>
          <a:bodyPr/>
          <a:lstStyle/>
          <a:p>
            <a:pPr rtl="0"/>
            <a:fld id="{31FEFF75-79D2-EE46-877B-299D1510E681}" type="slidenum">
              <a:rPr lang="fr-FR" noProof="0" smtClean="0"/>
              <a:t>2</a:t>
            </a:fld>
            <a:endParaRPr lang="fr-FR" noProof="0" dirty="0"/>
          </a:p>
        </p:txBody>
      </p:sp>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20</a:t>
            </a:fld>
            <a:endParaRPr lang="fr-FR" noProof="0" dirty="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Le Pre-processing</a:t>
            </a:r>
          </a:p>
        </p:txBody>
      </p:sp>
      <p:sp>
        <p:nvSpPr>
          <p:cNvPr id="8" name="Titre 20">
            <a:extLst>
              <a:ext uri="{FF2B5EF4-FFF2-40B4-BE49-F238E27FC236}">
                <a16:creationId xmlns:a16="http://schemas.microsoft.com/office/drawing/2014/main" id="{70CF1D62-990C-4E58-A1A8-F70EB50FE98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l’Analyse en composantes principales &amp; charges factorielles : pertinence des variables</a:t>
            </a:r>
          </a:p>
        </p:txBody>
      </p:sp>
      <p:pic>
        <p:nvPicPr>
          <p:cNvPr id="6" name="Image 5">
            <a:extLst>
              <a:ext uri="{FF2B5EF4-FFF2-40B4-BE49-F238E27FC236}">
                <a16:creationId xmlns:a16="http://schemas.microsoft.com/office/drawing/2014/main" id="{37561327-B771-EBD8-B1DF-AE8A1E67300C}"/>
              </a:ext>
            </a:extLst>
          </p:cNvPr>
          <p:cNvPicPr>
            <a:picLocks noChangeAspect="1"/>
          </p:cNvPicPr>
          <p:nvPr/>
        </p:nvPicPr>
        <p:blipFill>
          <a:blip r:embed="rId3"/>
          <a:stretch>
            <a:fillRect/>
          </a:stretch>
        </p:blipFill>
        <p:spPr>
          <a:xfrm>
            <a:off x="7004063" y="1675112"/>
            <a:ext cx="4934895" cy="2339102"/>
          </a:xfrm>
          <a:prstGeom prst="rect">
            <a:avLst/>
          </a:prstGeom>
        </p:spPr>
      </p:pic>
      <p:pic>
        <p:nvPicPr>
          <p:cNvPr id="10" name="Image 9">
            <a:extLst>
              <a:ext uri="{FF2B5EF4-FFF2-40B4-BE49-F238E27FC236}">
                <a16:creationId xmlns:a16="http://schemas.microsoft.com/office/drawing/2014/main" id="{6989BE08-6065-5F3C-3175-A345EFE3E227}"/>
              </a:ext>
            </a:extLst>
          </p:cNvPr>
          <p:cNvPicPr>
            <a:picLocks noChangeAspect="1"/>
          </p:cNvPicPr>
          <p:nvPr/>
        </p:nvPicPr>
        <p:blipFill>
          <a:blip r:embed="rId4"/>
          <a:stretch>
            <a:fillRect/>
          </a:stretch>
        </p:blipFill>
        <p:spPr>
          <a:xfrm>
            <a:off x="275448" y="1601771"/>
            <a:ext cx="6611903" cy="3514235"/>
          </a:xfrm>
          <a:prstGeom prst="rect">
            <a:avLst/>
          </a:prstGeom>
        </p:spPr>
      </p:pic>
      <p:sp>
        <p:nvSpPr>
          <p:cNvPr id="11" name="ZoneTexte 10">
            <a:extLst>
              <a:ext uri="{FF2B5EF4-FFF2-40B4-BE49-F238E27FC236}">
                <a16:creationId xmlns:a16="http://schemas.microsoft.com/office/drawing/2014/main" id="{DDEEBC9C-8653-3F98-FB7B-67F928CC2737}"/>
              </a:ext>
            </a:extLst>
          </p:cNvPr>
          <p:cNvSpPr txBox="1"/>
          <p:nvPr/>
        </p:nvSpPr>
        <p:spPr>
          <a:xfrm>
            <a:off x="7256520" y="3968170"/>
            <a:ext cx="4660032" cy="2339102"/>
          </a:xfrm>
          <a:prstGeom prst="rect">
            <a:avLst/>
          </a:prstGeom>
          <a:noFill/>
        </p:spPr>
        <p:txBody>
          <a:bodyPr wrap="square" rtlCol="0">
            <a:spAutoFit/>
          </a:bodyPr>
          <a:lstStyle/>
          <a:p>
            <a:r>
              <a:rPr lang="fr-FR" sz="1400" b="1" dirty="0"/>
              <a:t>Commentaires :</a:t>
            </a:r>
          </a:p>
          <a:p>
            <a:endParaRPr lang="fr-FR" sz="1200" dirty="0">
              <a:latin typeface="+mj-lt"/>
            </a:endParaRPr>
          </a:p>
          <a:p>
            <a:pPr marL="285750" indent="-285750">
              <a:buFont typeface="Arial" panose="020B0604020202020204" pitchFamily="34" charset="0"/>
              <a:buChar char="•"/>
            </a:pPr>
            <a:r>
              <a:rPr lang="fr-FR" sz="1200" dirty="0">
                <a:latin typeface="+mj-lt"/>
              </a:rPr>
              <a:t>Volonté de sélectionner des features en accord avec l’approche métier &amp; en cohérence avec la modélisation</a:t>
            </a:r>
          </a:p>
          <a:p>
            <a:pPr marL="285750" indent="-285750">
              <a:buFont typeface="Arial" panose="020B0604020202020204" pitchFamily="34" charset="0"/>
              <a:buChar char="•"/>
            </a:pPr>
            <a:r>
              <a:rPr lang="fr-FR" sz="1200" dirty="0">
                <a:latin typeface="+mj-lt"/>
              </a:rPr>
              <a:t>Minimiser le nombre de features ‘</a:t>
            </a:r>
            <a:r>
              <a:rPr lang="fr-FR" sz="1200" b="1" dirty="0" err="1">
                <a:latin typeface="+mj-lt"/>
              </a:rPr>
              <a:t>Curse</a:t>
            </a:r>
            <a:r>
              <a:rPr lang="fr-FR" sz="1200" b="1" dirty="0">
                <a:latin typeface="+mj-lt"/>
              </a:rPr>
              <a:t> of the </a:t>
            </a:r>
            <a:r>
              <a:rPr lang="fr-FR" sz="1200" b="1" dirty="0" err="1">
                <a:latin typeface="+mj-lt"/>
              </a:rPr>
              <a:t>dimensionality</a:t>
            </a:r>
            <a:r>
              <a:rPr lang="fr-FR" sz="1200" dirty="0">
                <a:latin typeface="+mj-lt"/>
              </a:rPr>
              <a:t>’</a:t>
            </a:r>
          </a:p>
          <a:p>
            <a:pPr marL="285750" indent="-285750">
              <a:buFont typeface="Arial" panose="020B0604020202020204" pitchFamily="34" charset="0"/>
              <a:buChar char="•"/>
            </a:pPr>
            <a:r>
              <a:rPr lang="fr-FR" sz="1200" dirty="0">
                <a:latin typeface="+mj-lt"/>
              </a:rPr>
              <a:t>La lecture des composantes permet appréhender les futurs segments :</a:t>
            </a:r>
          </a:p>
          <a:p>
            <a:pPr marL="742950" lvl="1" indent="-285750">
              <a:buFont typeface="Arial" panose="020B0604020202020204" pitchFamily="34" charset="0"/>
              <a:buChar char="•"/>
            </a:pPr>
            <a:r>
              <a:rPr lang="fr-FR" sz="1100" dirty="0">
                <a:latin typeface="+mj-lt"/>
              </a:rPr>
              <a:t>PC 1 : Récence moyenne, total commandes sur 2017</a:t>
            </a:r>
          </a:p>
          <a:p>
            <a:pPr marL="742950" lvl="1" indent="-285750">
              <a:buFont typeface="Arial" panose="020B0604020202020204" pitchFamily="34" charset="0"/>
              <a:buChar char="•"/>
            </a:pPr>
            <a:r>
              <a:rPr lang="fr-FR" sz="1100" dirty="0">
                <a:latin typeface="+mj-lt"/>
              </a:rPr>
              <a:t>PC 2 : Plusieurs commandes, nombreux articles, frais de transport faibles, produits moyens</a:t>
            </a:r>
          </a:p>
          <a:p>
            <a:pPr marL="742950" lvl="1" indent="-285750">
              <a:buFont typeface="Arial" panose="020B0604020202020204" pitchFamily="34" charset="0"/>
              <a:buChar char="•"/>
            </a:pPr>
            <a:r>
              <a:rPr lang="fr-FR" sz="1100" dirty="0">
                <a:latin typeface="+mj-lt"/>
              </a:rPr>
              <a:t>PC 3 : Plusieurs commandes, nombreux articles, frais de transport élevés, petits produits</a:t>
            </a:r>
          </a:p>
        </p:txBody>
      </p:sp>
    </p:spTree>
    <p:extLst>
      <p:ext uri="{BB962C8B-B14F-4D97-AF65-F5344CB8AC3E}">
        <p14:creationId xmlns:p14="http://schemas.microsoft.com/office/powerpoint/2010/main" val="96880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449496A-5D91-2EEA-5413-0AD09D3C4776}"/>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5B3347E0-9D67-C0DB-47DE-4E0E908D8359}"/>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AD438860-ADCE-903C-5E65-F7D05D5548EC}"/>
              </a:ext>
            </a:extLst>
          </p:cNvPr>
          <p:cNvSpPr>
            <a:spLocks noGrp="1"/>
          </p:cNvSpPr>
          <p:nvPr>
            <p:ph type="sldNum" sz="quarter" idx="12"/>
          </p:nvPr>
        </p:nvSpPr>
        <p:spPr/>
        <p:txBody>
          <a:bodyPr/>
          <a:lstStyle/>
          <a:p>
            <a:pPr rtl="0"/>
            <a:fld id="{31FEFF75-79D2-EE46-877B-299D1510E681}" type="slidenum">
              <a:rPr lang="fr-FR" noProof="0" smtClean="0"/>
              <a:t>21</a:t>
            </a:fld>
            <a:endParaRPr lang="fr-FR" noProof="0"/>
          </a:p>
        </p:txBody>
      </p:sp>
      <p:pic>
        <p:nvPicPr>
          <p:cNvPr id="8" name="Image 7">
            <a:extLst>
              <a:ext uri="{FF2B5EF4-FFF2-40B4-BE49-F238E27FC236}">
                <a16:creationId xmlns:a16="http://schemas.microsoft.com/office/drawing/2014/main" id="{F5DD9B09-53D2-2C94-6119-BD569F5561EF}"/>
              </a:ext>
            </a:extLst>
          </p:cNvPr>
          <p:cNvPicPr>
            <a:picLocks noChangeAspect="1"/>
          </p:cNvPicPr>
          <p:nvPr/>
        </p:nvPicPr>
        <p:blipFill>
          <a:blip r:embed="rId3"/>
          <a:stretch>
            <a:fillRect/>
          </a:stretch>
        </p:blipFill>
        <p:spPr>
          <a:xfrm>
            <a:off x="1624989" y="1604867"/>
            <a:ext cx="8595559" cy="4312600"/>
          </a:xfrm>
          <a:prstGeom prst="rect">
            <a:avLst/>
          </a:prstGeom>
        </p:spPr>
      </p:pic>
      <p:sp>
        <p:nvSpPr>
          <p:cNvPr id="6" name="Titre 20">
            <a:extLst>
              <a:ext uri="{FF2B5EF4-FFF2-40B4-BE49-F238E27FC236}">
                <a16:creationId xmlns:a16="http://schemas.microsoft.com/office/drawing/2014/main" id="{0A174F00-F65C-229A-1FA1-03B47CF59892}"/>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Le Pre-processing</a:t>
            </a:r>
          </a:p>
        </p:txBody>
      </p:sp>
      <p:sp>
        <p:nvSpPr>
          <p:cNvPr id="5" name="Titre 20">
            <a:extLst>
              <a:ext uri="{FF2B5EF4-FFF2-40B4-BE49-F238E27FC236}">
                <a16:creationId xmlns:a16="http://schemas.microsoft.com/office/drawing/2014/main" id="{8038BDE6-B598-78C1-D12F-5F4CCDD2DB9F}"/>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Différentes techniques de pre-processing testées</a:t>
            </a:r>
          </a:p>
        </p:txBody>
      </p:sp>
    </p:spTree>
    <p:extLst>
      <p:ext uri="{BB962C8B-B14F-4D97-AF65-F5344CB8AC3E}">
        <p14:creationId xmlns:p14="http://schemas.microsoft.com/office/powerpoint/2010/main" val="2459554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22</a:t>
            </a:fld>
            <a:endParaRPr lang="fr-FR" noProof="0" dirty="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Le Pre-processing</a:t>
            </a:r>
          </a:p>
        </p:txBody>
      </p:sp>
      <p:sp>
        <p:nvSpPr>
          <p:cNvPr id="8" name="Titre 20">
            <a:extLst>
              <a:ext uri="{FF2B5EF4-FFF2-40B4-BE49-F238E27FC236}">
                <a16:creationId xmlns:a16="http://schemas.microsoft.com/office/drawing/2014/main" id="{70CF1D62-990C-4E58-A1A8-F70EB50FE98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Synthèse des pistes explorées lors de l’étude du pre-processing à la modélisation</a:t>
            </a:r>
          </a:p>
        </p:txBody>
      </p:sp>
      <p:graphicFrame>
        <p:nvGraphicFramePr>
          <p:cNvPr id="5" name="Diagramme 4">
            <a:extLst>
              <a:ext uri="{FF2B5EF4-FFF2-40B4-BE49-F238E27FC236}">
                <a16:creationId xmlns:a16="http://schemas.microsoft.com/office/drawing/2014/main" id="{3D2E2887-146F-884F-CCA9-1C9FBE13360B}"/>
              </a:ext>
            </a:extLst>
          </p:cNvPr>
          <p:cNvGraphicFramePr/>
          <p:nvPr>
            <p:extLst>
              <p:ext uri="{D42A27DB-BD31-4B8C-83A1-F6EECF244321}">
                <p14:modId xmlns:p14="http://schemas.microsoft.com/office/powerpoint/2010/main" val="1213617676"/>
              </p:ext>
            </p:extLst>
          </p:nvPr>
        </p:nvGraphicFramePr>
        <p:xfrm>
          <a:off x="751114" y="1586204"/>
          <a:ext cx="10753531" cy="4268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338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9E085-C61A-2066-0D6A-BB4474F6E54F}"/>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2EDA8DD-8927-AF03-ACB8-D6AB73E065BB}"/>
              </a:ext>
            </a:extLst>
          </p:cNvPr>
          <p:cNvSpPr>
            <a:spLocks noGrp="1"/>
          </p:cNvSpPr>
          <p:nvPr>
            <p:ph type="body" idx="13"/>
          </p:nvPr>
        </p:nvSpPr>
        <p:spPr>
          <a:xfrm>
            <a:off x="1524000" y="5286195"/>
            <a:ext cx="10449464" cy="657405"/>
          </a:xfrm>
        </p:spPr>
        <p:txBody>
          <a:bodyPr>
            <a:normAutofit/>
          </a:bodyPr>
          <a:lstStyle/>
          <a:p>
            <a:r>
              <a:rPr lang="fr-FR" dirty="0"/>
              <a:t>Faire une segmentation des clients avec un algorithme non-supervisé</a:t>
            </a:r>
          </a:p>
        </p:txBody>
      </p:sp>
      <p:sp>
        <p:nvSpPr>
          <p:cNvPr id="10" name="Titre 9">
            <a:extLst>
              <a:ext uri="{FF2B5EF4-FFF2-40B4-BE49-F238E27FC236}">
                <a16:creationId xmlns:a16="http://schemas.microsoft.com/office/drawing/2014/main" id="{2FD916A2-EFE1-3E79-E76F-847498097424}"/>
              </a:ext>
            </a:extLst>
          </p:cNvPr>
          <p:cNvSpPr>
            <a:spLocks noGrp="1"/>
          </p:cNvSpPr>
          <p:nvPr>
            <p:ph type="ctrTitle"/>
          </p:nvPr>
        </p:nvSpPr>
        <p:spPr>
          <a:xfrm>
            <a:off x="1524000" y="2715790"/>
            <a:ext cx="10035396" cy="2387600"/>
          </a:xfrm>
        </p:spPr>
        <p:txBody>
          <a:bodyPr>
            <a:normAutofit/>
          </a:bodyPr>
          <a:lstStyle/>
          <a:p>
            <a:r>
              <a:rPr lang="fr-FR" dirty="0">
                <a:latin typeface="+mn-lt"/>
              </a:rPr>
              <a:t>V. La modélisation</a:t>
            </a:r>
          </a:p>
        </p:txBody>
      </p:sp>
    </p:spTree>
    <p:extLst>
      <p:ext uri="{BB962C8B-B14F-4D97-AF65-F5344CB8AC3E}">
        <p14:creationId xmlns:p14="http://schemas.microsoft.com/office/powerpoint/2010/main" val="2287635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24</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sp>
        <p:nvSpPr>
          <p:cNvPr id="8" name="Titre 20">
            <a:extLst>
              <a:ext uri="{FF2B5EF4-FFF2-40B4-BE49-F238E27FC236}">
                <a16:creationId xmlns:a16="http://schemas.microsoft.com/office/drawing/2014/main" id="{70CF1D62-990C-4E58-A1A8-F70EB50FE98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Phase de recherche du k : méthode du coude &amp; coefficient de silhouette</a:t>
            </a:r>
          </a:p>
        </p:txBody>
      </p:sp>
      <p:pic>
        <p:nvPicPr>
          <p:cNvPr id="6" name="Image 5">
            <a:extLst>
              <a:ext uri="{FF2B5EF4-FFF2-40B4-BE49-F238E27FC236}">
                <a16:creationId xmlns:a16="http://schemas.microsoft.com/office/drawing/2014/main" id="{7DCB45D3-0A9D-D1D4-9D67-B8738C92A9FC}"/>
              </a:ext>
            </a:extLst>
          </p:cNvPr>
          <p:cNvPicPr>
            <a:picLocks noChangeAspect="1"/>
          </p:cNvPicPr>
          <p:nvPr/>
        </p:nvPicPr>
        <p:blipFill>
          <a:blip r:embed="rId3"/>
          <a:stretch>
            <a:fillRect/>
          </a:stretch>
        </p:blipFill>
        <p:spPr>
          <a:xfrm>
            <a:off x="362922" y="1683109"/>
            <a:ext cx="5239857" cy="3491781"/>
          </a:xfrm>
          <a:prstGeom prst="rect">
            <a:avLst/>
          </a:prstGeom>
        </p:spPr>
      </p:pic>
      <p:pic>
        <p:nvPicPr>
          <p:cNvPr id="10" name="Image 9">
            <a:extLst>
              <a:ext uri="{FF2B5EF4-FFF2-40B4-BE49-F238E27FC236}">
                <a16:creationId xmlns:a16="http://schemas.microsoft.com/office/drawing/2014/main" id="{3B6565B0-42A8-2F25-E74B-A126B47CECB2}"/>
              </a:ext>
            </a:extLst>
          </p:cNvPr>
          <p:cNvPicPr>
            <a:picLocks noChangeAspect="1"/>
          </p:cNvPicPr>
          <p:nvPr/>
        </p:nvPicPr>
        <p:blipFill>
          <a:blip r:embed="rId4"/>
          <a:stretch>
            <a:fillRect/>
          </a:stretch>
        </p:blipFill>
        <p:spPr>
          <a:xfrm>
            <a:off x="6639098" y="1745890"/>
            <a:ext cx="4863799" cy="3429000"/>
          </a:xfrm>
          <a:prstGeom prst="rect">
            <a:avLst/>
          </a:prstGeom>
        </p:spPr>
      </p:pic>
      <p:sp>
        <p:nvSpPr>
          <p:cNvPr id="5" name="Rectangle : coins arrondis 4">
            <a:extLst>
              <a:ext uri="{FF2B5EF4-FFF2-40B4-BE49-F238E27FC236}">
                <a16:creationId xmlns:a16="http://schemas.microsoft.com/office/drawing/2014/main" id="{4D6E673C-7193-1ECB-85D4-894080F1E98F}"/>
              </a:ext>
            </a:extLst>
          </p:cNvPr>
          <p:cNvSpPr/>
          <p:nvPr/>
        </p:nvSpPr>
        <p:spPr>
          <a:xfrm>
            <a:off x="10108276" y="1950719"/>
            <a:ext cx="515389" cy="3064626"/>
          </a:xfrm>
          <a:prstGeom prst="roundRect">
            <a:avLst/>
          </a:prstGeom>
          <a:noFill/>
          <a:ln w="1905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5F5160B-A5FA-4F1A-B79E-A1A32422CB7E}"/>
              </a:ext>
            </a:extLst>
          </p:cNvPr>
          <p:cNvSpPr txBox="1"/>
          <p:nvPr/>
        </p:nvSpPr>
        <p:spPr>
          <a:xfrm>
            <a:off x="838200" y="5433020"/>
            <a:ext cx="4576156" cy="461665"/>
          </a:xfrm>
          <a:prstGeom prst="rect">
            <a:avLst/>
          </a:prstGeom>
          <a:noFill/>
        </p:spPr>
        <p:txBody>
          <a:bodyPr wrap="square" rtlCol="0">
            <a:spAutoFit/>
          </a:bodyPr>
          <a:lstStyle/>
          <a:p>
            <a:r>
              <a:rPr lang="fr-FR" sz="1200" dirty="0">
                <a:latin typeface="+mj-lt"/>
              </a:rPr>
              <a:t>Mesure la somme des distances au carré entre chaque point de données et le centroïde du cluster auquel il appartient</a:t>
            </a:r>
          </a:p>
        </p:txBody>
      </p:sp>
      <p:sp>
        <p:nvSpPr>
          <p:cNvPr id="12" name="ZoneTexte 11">
            <a:extLst>
              <a:ext uri="{FF2B5EF4-FFF2-40B4-BE49-F238E27FC236}">
                <a16:creationId xmlns:a16="http://schemas.microsoft.com/office/drawing/2014/main" id="{8868D026-640C-F31E-41FB-1383475C37AF}"/>
              </a:ext>
            </a:extLst>
          </p:cNvPr>
          <p:cNvSpPr txBox="1"/>
          <p:nvPr/>
        </p:nvSpPr>
        <p:spPr>
          <a:xfrm>
            <a:off x="6976483" y="5433020"/>
            <a:ext cx="4576156" cy="461665"/>
          </a:xfrm>
          <a:prstGeom prst="rect">
            <a:avLst/>
          </a:prstGeom>
          <a:noFill/>
        </p:spPr>
        <p:txBody>
          <a:bodyPr wrap="square" rtlCol="0">
            <a:spAutoFit/>
          </a:bodyPr>
          <a:lstStyle>
            <a:defPPr rtl="0">
              <a:defRPr lang="fr-fr"/>
            </a:defPPr>
            <a:lvl1pPr>
              <a:defRPr sz="1200">
                <a:latin typeface="+mj-lt"/>
              </a:defRPr>
            </a:lvl1pPr>
          </a:lstStyle>
          <a:p>
            <a:r>
              <a:rPr lang="fr-FR" dirty="0"/>
              <a:t>Différence entre les distances intra-cluster et les distances au cluster extérieur le plus proche (à maximiser)</a:t>
            </a:r>
          </a:p>
        </p:txBody>
      </p:sp>
    </p:spTree>
    <p:extLst>
      <p:ext uri="{BB962C8B-B14F-4D97-AF65-F5344CB8AC3E}">
        <p14:creationId xmlns:p14="http://schemas.microsoft.com/office/powerpoint/2010/main" val="120323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25</a:t>
            </a:fld>
            <a:endParaRPr lang="fr-FR" noProof="0" dirty="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sp>
        <p:nvSpPr>
          <p:cNvPr id="8" name="Titre 20">
            <a:extLst>
              <a:ext uri="{FF2B5EF4-FFF2-40B4-BE49-F238E27FC236}">
                <a16:creationId xmlns:a16="http://schemas.microsoft.com/office/drawing/2014/main" id="{70CF1D62-990C-4E58-A1A8-F70EB50FE98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Répartition des clusters &amp; Stabilité des clusters à l’initialisation </a:t>
            </a:r>
          </a:p>
        </p:txBody>
      </p:sp>
      <p:pic>
        <p:nvPicPr>
          <p:cNvPr id="9" name="Image 8">
            <a:extLst>
              <a:ext uri="{FF2B5EF4-FFF2-40B4-BE49-F238E27FC236}">
                <a16:creationId xmlns:a16="http://schemas.microsoft.com/office/drawing/2014/main" id="{B7ACF5DF-F019-E641-23E3-FE2675A4EC82}"/>
              </a:ext>
            </a:extLst>
          </p:cNvPr>
          <p:cNvPicPr>
            <a:picLocks noChangeAspect="1"/>
          </p:cNvPicPr>
          <p:nvPr/>
        </p:nvPicPr>
        <p:blipFill rotWithShape="1">
          <a:blip r:embed="rId3"/>
          <a:srcRect t="1857"/>
          <a:stretch/>
        </p:blipFill>
        <p:spPr>
          <a:xfrm>
            <a:off x="1740692" y="1573427"/>
            <a:ext cx="3206806" cy="2635380"/>
          </a:xfrm>
          <a:prstGeom prst="rect">
            <a:avLst/>
          </a:prstGeom>
        </p:spPr>
      </p:pic>
      <p:pic>
        <p:nvPicPr>
          <p:cNvPr id="12" name="Image 11">
            <a:extLst>
              <a:ext uri="{FF2B5EF4-FFF2-40B4-BE49-F238E27FC236}">
                <a16:creationId xmlns:a16="http://schemas.microsoft.com/office/drawing/2014/main" id="{5BA0EE76-C420-7D73-B9E6-D49AA996127F}"/>
              </a:ext>
            </a:extLst>
          </p:cNvPr>
          <p:cNvPicPr>
            <a:picLocks noChangeAspect="1"/>
          </p:cNvPicPr>
          <p:nvPr/>
        </p:nvPicPr>
        <p:blipFill>
          <a:blip r:embed="rId4"/>
          <a:stretch>
            <a:fillRect/>
          </a:stretch>
        </p:blipFill>
        <p:spPr>
          <a:xfrm>
            <a:off x="5556582" y="1841272"/>
            <a:ext cx="6108036" cy="3782499"/>
          </a:xfrm>
          <a:prstGeom prst="rect">
            <a:avLst/>
          </a:prstGeom>
        </p:spPr>
      </p:pic>
      <p:pic>
        <p:nvPicPr>
          <p:cNvPr id="6" name="Image 5">
            <a:extLst>
              <a:ext uri="{FF2B5EF4-FFF2-40B4-BE49-F238E27FC236}">
                <a16:creationId xmlns:a16="http://schemas.microsoft.com/office/drawing/2014/main" id="{7AE4ADD0-F0DA-63D7-E9DE-40C60DCF9A58}"/>
              </a:ext>
            </a:extLst>
          </p:cNvPr>
          <p:cNvPicPr>
            <a:picLocks noChangeAspect="1"/>
          </p:cNvPicPr>
          <p:nvPr/>
        </p:nvPicPr>
        <p:blipFill>
          <a:blip r:embed="rId5"/>
          <a:stretch>
            <a:fillRect/>
          </a:stretch>
        </p:blipFill>
        <p:spPr>
          <a:xfrm>
            <a:off x="341693" y="4978374"/>
            <a:ext cx="3496663" cy="597318"/>
          </a:xfrm>
          <a:prstGeom prst="rect">
            <a:avLst/>
          </a:prstGeom>
        </p:spPr>
      </p:pic>
      <p:pic>
        <p:nvPicPr>
          <p:cNvPr id="11" name="Image 10">
            <a:extLst>
              <a:ext uri="{FF2B5EF4-FFF2-40B4-BE49-F238E27FC236}">
                <a16:creationId xmlns:a16="http://schemas.microsoft.com/office/drawing/2014/main" id="{18FF3B0D-1056-5122-15CA-B1BDD6353022}"/>
              </a:ext>
            </a:extLst>
          </p:cNvPr>
          <p:cNvPicPr>
            <a:picLocks noChangeAspect="1"/>
          </p:cNvPicPr>
          <p:nvPr/>
        </p:nvPicPr>
        <p:blipFill>
          <a:blip r:embed="rId6"/>
          <a:stretch>
            <a:fillRect/>
          </a:stretch>
        </p:blipFill>
        <p:spPr>
          <a:xfrm>
            <a:off x="457289" y="1573427"/>
            <a:ext cx="1483480" cy="1106324"/>
          </a:xfrm>
          <a:prstGeom prst="rect">
            <a:avLst/>
          </a:prstGeom>
        </p:spPr>
      </p:pic>
      <p:sp>
        <p:nvSpPr>
          <p:cNvPr id="13" name="ZoneTexte 12">
            <a:extLst>
              <a:ext uri="{FF2B5EF4-FFF2-40B4-BE49-F238E27FC236}">
                <a16:creationId xmlns:a16="http://schemas.microsoft.com/office/drawing/2014/main" id="{52401462-13DB-B150-E115-7C1494B891FB}"/>
              </a:ext>
            </a:extLst>
          </p:cNvPr>
          <p:cNvSpPr txBox="1"/>
          <p:nvPr/>
        </p:nvSpPr>
        <p:spPr>
          <a:xfrm>
            <a:off x="341693" y="4609042"/>
            <a:ext cx="3680927" cy="369332"/>
          </a:xfrm>
          <a:prstGeom prst="rect">
            <a:avLst/>
          </a:prstGeom>
          <a:noFill/>
        </p:spPr>
        <p:txBody>
          <a:bodyPr wrap="square" rtlCol="0">
            <a:spAutoFit/>
          </a:bodyPr>
          <a:lstStyle/>
          <a:p>
            <a:r>
              <a:rPr lang="fr-FR" dirty="0"/>
              <a:t>Métriques de performances : </a:t>
            </a:r>
          </a:p>
        </p:txBody>
      </p:sp>
    </p:spTree>
    <p:extLst>
      <p:ext uri="{BB962C8B-B14F-4D97-AF65-F5344CB8AC3E}">
        <p14:creationId xmlns:p14="http://schemas.microsoft.com/office/powerpoint/2010/main" val="81512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26</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sp>
        <p:nvSpPr>
          <p:cNvPr id="8" name="Titre 20">
            <a:extLst>
              <a:ext uri="{FF2B5EF4-FFF2-40B4-BE49-F238E27FC236}">
                <a16:creationId xmlns:a16="http://schemas.microsoft.com/office/drawing/2014/main" id="{70CF1D62-990C-4E58-A1A8-F70EB50FE98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Analyse des partitions, point de vue métier : cluster n°1</a:t>
            </a:r>
          </a:p>
        </p:txBody>
      </p:sp>
      <p:pic>
        <p:nvPicPr>
          <p:cNvPr id="9" name="Image 8">
            <a:extLst>
              <a:ext uri="{FF2B5EF4-FFF2-40B4-BE49-F238E27FC236}">
                <a16:creationId xmlns:a16="http://schemas.microsoft.com/office/drawing/2014/main" id="{6EA8EA79-B608-FE9A-4B28-903C230773C2}"/>
              </a:ext>
            </a:extLst>
          </p:cNvPr>
          <p:cNvPicPr>
            <a:picLocks noChangeAspect="1"/>
          </p:cNvPicPr>
          <p:nvPr/>
        </p:nvPicPr>
        <p:blipFill>
          <a:blip r:embed="rId2"/>
          <a:stretch>
            <a:fillRect/>
          </a:stretch>
        </p:blipFill>
        <p:spPr>
          <a:xfrm>
            <a:off x="7062757" y="1726323"/>
            <a:ext cx="4876201" cy="4075852"/>
          </a:xfrm>
          <a:prstGeom prst="rect">
            <a:avLst/>
          </a:prstGeom>
        </p:spPr>
      </p:pic>
      <p:pic>
        <p:nvPicPr>
          <p:cNvPr id="12" name="Image 11">
            <a:extLst>
              <a:ext uri="{FF2B5EF4-FFF2-40B4-BE49-F238E27FC236}">
                <a16:creationId xmlns:a16="http://schemas.microsoft.com/office/drawing/2014/main" id="{5F10AE5D-068E-AECA-0D18-26BECD141093}"/>
              </a:ext>
            </a:extLst>
          </p:cNvPr>
          <p:cNvPicPr>
            <a:picLocks noChangeAspect="1"/>
          </p:cNvPicPr>
          <p:nvPr/>
        </p:nvPicPr>
        <p:blipFill>
          <a:blip r:embed="rId3"/>
          <a:stretch>
            <a:fillRect/>
          </a:stretch>
        </p:blipFill>
        <p:spPr>
          <a:xfrm>
            <a:off x="190836" y="1551188"/>
            <a:ext cx="6496038" cy="3427292"/>
          </a:xfrm>
          <a:prstGeom prst="rect">
            <a:avLst/>
          </a:prstGeom>
        </p:spPr>
      </p:pic>
      <p:sp>
        <p:nvSpPr>
          <p:cNvPr id="14" name="ZoneTexte 13">
            <a:extLst>
              <a:ext uri="{FF2B5EF4-FFF2-40B4-BE49-F238E27FC236}">
                <a16:creationId xmlns:a16="http://schemas.microsoft.com/office/drawing/2014/main" id="{C7693219-7DFA-2517-F2D3-73310233FF79}"/>
              </a:ext>
            </a:extLst>
          </p:cNvPr>
          <p:cNvSpPr txBox="1"/>
          <p:nvPr/>
        </p:nvSpPr>
        <p:spPr>
          <a:xfrm>
            <a:off x="553310" y="5168498"/>
            <a:ext cx="6970580" cy="646331"/>
          </a:xfrm>
          <a:prstGeom prst="rect">
            <a:avLst/>
          </a:prstGeom>
          <a:noFill/>
        </p:spPr>
        <p:txBody>
          <a:bodyPr wrap="square">
            <a:spAutoFit/>
          </a:bodyPr>
          <a:lstStyle>
            <a:defPPr rtl="0">
              <a:defRPr lang="fr-fr"/>
            </a:defPPr>
            <a:lvl1pPr marL="285750" indent="-285750">
              <a:buFont typeface="Wingdings" panose="05000000000000000000" pitchFamily="2" charset="2"/>
              <a:buChar char="§"/>
              <a:defRPr b="1">
                <a:latin typeface="+mj-lt"/>
              </a:defRPr>
            </a:lvl1pPr>
          </a:lstStyle>
          <a:p>
            <a:r>
              <a:rPr lang="fr-FR" dirty="0"/>
              <a:t>Cluster n°1 avec 38 394 clients soit 42.2%  : </a:t>
            </a:r>
          </a:p>
          <a:p>
            <a:pPr marL="0" indent="0">
              <a:buNone/>
            </a:pPr>
            <a:r>
              <a:rPr lang="fr-FR" b="0" dirty="0"/>
              <a:t>     Très récents, très satisfaits et une valeur d’achat faible, petits produits</a:t>
            </a:r>
          </a:p>
        </p:txBody>
      </p:sp>
      <p:sp>
        <p:nvSpPr>
          <p:cNvPr id="15" name="Rectangle : coins arrondis 14">
            <a:extLst>
              <a:ext uri="{FF2B5EF4-FFF2-40B4-BE49-F238E27FC236}">
                <a16:creationId xmlns:a16="http://schemas.microsoft.com/office/drawing/2014/main" id="{AF1659A7-0CBD-3D1D-69D6-838EA81FEE2F}"/>
              </a:ext>
            </a:extLst>
          </p:cNvPr>
          <p:cNvSpPr/>
          <p:nvPr/>
        </p:nvSpPr>
        <p:spPr>
          <a:xfrm>
            <a:off x="2375210" y="1726323"/>
            <a:ext cx="473927" cy="3215988"/>
          </a:xfrm>
          <a:prstGeom prst="roundRect">
            <a:avLst/>
          </a:prstGeom>
          <a:noFill/>
          <a:ln w="19050">
            <a:solidFill>
              <a:schemeClr val="bg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93968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27</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pic>
        <p:nvPicPr>
          <p:cNvPr id="6" name="Image 5">
            <a:extLst>
              <a:ext uri="{FF2B5EF4-FFF2-40B4-BE49-F238E27FC236}">
                <a16:creationId xmlns:a16="http://schemas.microsoft.com/office/drawing/2014/main" id="{BA855824-648B-2485-6CCE-0B739281D272}"/>
              </a:ext>
            </a:extLst>
          </p:cNvPr>
          <p:cNvPicPr>
            <a:picLocks noChangeAspect="1"/>
          </p:cNvPicPr>
          <p:nvPr/>
        </p:nvPicPr>
        <p:blipFill>
          <a:blip r:embed="rId2"/>
          <a:stretch>
            <a:fillRect/>
          </a:stretch>
        </p:blipFill>
        <p:spPr>
          <a:xfrm>
            <a:off x="7061144" y="1658497"/>
            <a:ext cx="4791030" cy="4223772"/>
          </a:xfrm>
          <a:prstGeom prst="rect">
            <a:avLst/>
          </a:prstGeom>
        </p:spPr>
      </p:pic>
      <p:sp>
        <p:nvSpPr>
          <p:cNvPr id="5" name="Titre 20">
            <a:extLst>
              <a:ext uri="{FF2B5EF4-FFF2-40B4-BE49-F238E27FC236}">
                <a16:creationId xmlns:a16="http://schemas.microsoft.com/office/drawing/2014/main" id="{0A82AC13-420B-E49F-551C-7B91C6BDC21E}"/>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Analyse des partitions, point de vue métier : cluster n°2</a:t>
            </a:r>
          </a:p>
        </p:txBody>
      </p:sp>
      <p:pic>
        <p:nvPicPr>
          <p:cNvPr id="8" name="Image 7">
            <a:extLst>
              <a:ext uri="{FF2B5EF4-FFF2-40B4-BE49-F238E27FC236}">
                <a16:creationId xmlns:a16="http://schemas.microsoft.com/office/drawing/2014/main" id="{92A7500C-9B89-AA1F-6B57-7DF5C9B08425}"/>
              </a:ext>
            </a:extLst>
          </p:cNvPr>
          <p:cNvPicPr>
            <a:picLocks noChangeAspect="1"/>
          </p:cNvPicPr>
          <p:nvPr/>
        </p:nvPicPr>
        <p:blipFill>
          <a:blip r:embed="rId3"/>
          <a:stretch>
            <a:fillRect/>
          </a:stretch>
        </p:blipFill>
        <p:spPr>
          <a:xfrm>
            <a:off x="190836" y="1551188"/>
            <a:ext cx="6496038" cy="3427292"/>
          </a:xfrm>
          <a:prstGeom prst="rect">
            <a:avLst/>
          </a:prstGeom>
        </p:spPr>
      </p:pic>
      <p:sp>
        <p:nvSpPr>
          <p:cNvPr id="9" name="Rectangle : coins arrondis 8">
            <a:extLst>
              <a:ext uri="{FF2B5EF4-FFF2-40B4-BE49-F238E27FC236}">
                <a16:creationId xmlns:a16="http://schemas.microsoft.com/office/drawing/2014/main" id="{541EEF31-64CF-66FA-81A3-A835EE080518}"/>
              </a:ext>
            </a:extLst>
          </p:cNvPr>
          <p:cNvSpPr/>
          <p:nvPr/>
        </p:nvSpPr>
        <p:spPr>
          <a:xfrm>
            <a:off x="2860289" y="1760220"/>
            <a:ext cx="540834" cy="3188969"/>
          </a:xfrm>
          <a:prstGeom prst="roundRect">
            <a:avLst/>
          </a:prstGeom>
          <a:noFill/>
          <a:ln w="19050">
            <a:solidFill>
              <a:schemeClr val="bg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A60D27B1-7B87-F7CA-5866-E8E49EDD7E73}"/>
              </a:ext>
            </a:extLst>
          </p:cNvPr>
          <p:cNvSpPr txBox="1"/>
          <p:nvPr/>
        </p:nvSpPr>
        <p:spPr>
          <a:xfrm>
            <a:off x="567834" y="5158221"/>
            <a:ext cx="6409676" cy="923330"/>
          </a:xfrm>
          <a:prstGeom prst="rect">
            <a:avLst/>
          </a:prstGeom>
          <a:noFill/>
        </p:spPr>
        <p:txBody>
          <a:bodyPr wrap="square">
            <a:spAutoFit/>
          </a:bodyPr>
          <a:lstStyle/>
          <a:p>
            <a:pPr marL="285750" indent="-285750">
              <a:buFont typeface="Wingdings" panose="05000000000000000000" pitchFamily="2" charset="2"/>
              <a:buChar char="§"/>
            </a:pPr>
            <a:r>
              <a:rPr lang="fr-FR" sz="1800" b="1" dirty="0">
                <a:latin typeface="+mj-lt"/>
              </a:rPr>
              <a:t>Cluster n°2 avec 1 774 clients soit 1.91% </a:t>
            </a:r>
            <a:r>
              <a:rPr lang="fr-FR" sz="1800" dirty="0">
                <a:latin typeface="+mj-lt"/>
              </a:rPr>
              <a:t>: </a:t>
            </a:r>
          </a:p>
          <a:p>
            <a:r>
              <a:rPr lang="fr-FR" sz="1800" dirty="0">
                <a:latin typeface="+mj-lt"/>
              </a:rPr>
              <a:t>Articles nombreux, satisfaction moyenne, récence moyenne à     forte, frais de transport important (25% de la valeur d’achat)</a:t>
            </a:r>
          </a:p>
        </p:txBody>
      </p:sp>
    </p:spTree>
    <p:extLst>
      <p:ext uri="{BB962C8B-B14F-4D97-AF65-F5344CB8AC3E}">
        <p14:creationId xmlns:p14="http://schemas.microsoft.com/office/powerpoint/2010/main" val="208604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28</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pic>
        <p:nvPicPr>
          <p:cNvPr id="9" name="Image 8">
            <a:extLst>
              <a:ext uri="{FF2B5EF4-FFF2-40B4-BE49-F238E27FC236}">
                <a16:creationId xmlns:a16="http://schemas.microsoft.com/office/drawing/2014/main" id="{B111E2EE-6E10-796B-6250-49F2297B2554}"/>
              </a:ext>
            </a:extLst>
          </p:cNvPr>
          <p:cNvPicPr>
            <a:picLocks noChangeAspect="1"/>
          </p:cNvPicPr>
          <p:nvPr/>
        </p:nvPicPr>
        <p:blipFill>
          <a:blip r:embed="rId2"/>
          <a:stretch>
            <a:fillRect/>
          </a:stretch>
        </p:blipFill>
        <p:spPr>
          <a:xfrm>
            <a:off x="6995337" y="1682114"/>
            <a:ext cx="4777993" cy="4116770"/>
          </a:xfrm>
          <a:prstGeom prst="rect">
            <a:avLst/>
          </a:prstGeom>
        </p:spPr>
      </p:pic>
      <p:sp>
        <p:nvSpPr>
          <p:cNvPr id="5" name="Titre 20">
            <a:extLst>
              <a:ext uri="{FF2B5EF4-FFF2-40B4-BE49-F238E27FC236}">
                <a16:creationId xmlns:a16="http://schemas.microsoft.com/office/drawing/2014/main" id="{ED3A5862-A675-16DE-815F-15E483C89FEC}"/>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Analyse des partitions, point de vue métier : cluster n°3</a:t>
            </a:r>
          </a:p>
        </p:txBody>
      </p:sp>
      <p:sp>
        <p:nvSpPr>
          <p:cNvPr id="6" name="ZoneTexte 5">
            <a:extLst>
              <a:ext uri="{FF2B5EF4-FFF2-40B4-BE49-F238E27FC236}">
                <a16:creationId xmlns:a16="http://schemas.microsoft.com/office/drawing/2014/main" id="{5FBD3425-491F-5582-0504-0D04DD3EB2C5}"/>
              </a:ext>
            </a:extLst>
          </p:cNvPr>
          <p:cNvSpPr txBox="1"/>
          <p:nvPr/>
        </p:nvSpPr>
        <p:spPr>
          <a:xfrm>
            <a:off x="567834" y="5158221"/>
            <a:ext cx="7120932" cy="646331"/>
          </a:xfrm>
          <a:prstGeom prst="rect">
            <a:avLst/>
          </a:prstGeom>
          <a:noFill/>
        </p:spPr>
        <p:txBody>
          <a:bodyPr wrap="square">
            <a:spAutoFit/>
          </a:bodyPr>
          <a:lstStyle/>
          <a:p>
            <a:pPr marL="285750" indent="-285750">
              <a:buFont typeface="Wingdings" panose="05000000000000000000" pitchFamily="2" charset="2"/>
              <a:buChar char="§"/>
            </a:pPr>
            <a:r>
              <a:rPr lang="fr-FR" sz="1800" b="1" dirty="0">
                <a:latin typeface="+mj-lt"/>
              </a:rPr>
              <a:t>Cluster n°3 avec 1 276 clients soit 1.34% : </a:t>
            </a:r>
          </a:p>
          <a:p>
            <a:r>
              <a:rPr lang="fr-FR" sz="1800" dirty="0">
                <a:latin typeface="+mj-lt"/>
              </a:rPr>
              <a:t>Au moins deux commandes par clients, satisfaits,  récence moyenne à forte</a:t>
            </a:r>
          </a:p>
        </p:txBody>
      </p:sp>
      <p:pic>
        <p:nvPicPr>
          <p:cNvPr id="8" name="Image 7">
            <a:extLst>
              <a:ext uri="{FF2B5EF4-FFF2-40B4-BE49-F238E27FC236}">
                <a16:creationId xmlns:a16="http://schemas.microsoft.com/office/drawing/2014/main" id="{6A887296-E966-2328-2426-709D88B5F987}"/>
              </a:ext>
            </a:extLst>
          </p:cNvPr>
          <p:cNvPicPr>
            <a:picLocks noChangeAspect="1"/>
          </p:cNvPicPr>
          <p:nvPr/>
        </p:nvPicPr>
        <p:blipFill>
          <a:blip r:embed="rId3"/>
          <a:stretch>
            <a:fillRect/>
          </a:stretch>
        </p:blipFill>
        <p:spPr>
          <a:xfrm>
            <a:off x="190836" y="1551188"/>
            <a:ext cx="6496038" cy="3427292"/>
          </a:xfrm>
          <a:prstGeom prst="rect">
            <a:avLst/>
          </a:prstGeom>
        </p:spPr>
      </p:pic>
      <p:sp>
        <p:nvSpPr>
          <p:cNvPr id="10" name="Rectangle : coins arrondis 9">
            <a:extLst>
              <a:ext uri="{FF2B5EF4-FFF2-40B4-BE49-F238E27FC236}">
                <a16:creationId xmlns:a16="http://schemas.microsoft.com/office/drawing/2014/main" id="{F5EAB062-2994-DCEA-240F-50FD89068E55}"/>
              </a:ext>
            </a:extLst>
          </p:cNvPr>
          <p:cNvSpPr/>
          <p:nvPr/>
        </p:nvSpPr>
        <p:spPr>
          <a:xfrm>
            <a:off x="3395548" y="1757904"/>
            <a:ext cx="540834" cy="3188969"/>
          </a:xfrm>
          <a:prstGeom prst="roundRect">
            <a:avLst/>
          </a:prstGeom>
          <a:noFill/>
          <a:ln w="19050">
            <a:solidFill>
              <a:schemeClr val="bg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993959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29</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pic>
        <p:nvPicPr>
          <p:cNvPr id="6" name="Image 5">
            <a:extLst>
              <a:ext uri="{FF2B5EF4-FFF2-40B4-BE49-F238E27FC236}">
                <a16:creationId xmlns:a16="http://schemas.microsoft.com/office/drawing/2014/main" id="{6FBF1E10-EFDC-A498-E71C-1A77D056C566}"/>
              </a:ext>
            </a:extLst>
          </p:cNvPr>
          <p:cNvPicPr>
            <a:picLocks noChangeAspect="1"/>
          </p:cNvPicPr>
          <p:nvPr/>
        </p:nvPicPr>
        <p:blipFill>
          <a:blip r:embed="rId2"/>
          <a:stretch>
            <a:fillRect/>
          </a:stretch>
        </p:blipFill>
        <p:spPr>
          <a:xfrm>
            <a:off x="7102065" y="1690997"/>
            <a:ext cx="4628618" cy="4016328"/>
          </a:xfrm>
          <a:prstGeom prst="rect">
            <a:avLst/>
          </a:prstGeom>
        </p:spPr>
      </p:pic>
      <p:sp>
        <p:nvSpPr>
          <p:cNvPr id="5" name="Titre 20">
            <a:extLst>
              <a:ext uri="{FF2B5EF4-FFF2-40B4-BE49-F238E27FC236}">
                <a16:creationId xmlns:a16="http://schemas.microsoft.com/office/drawing/2014/main" id="{7172C86B-A675-3F3C-6353-5CB3650235A4}"/>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Analyse des partitions, point de vue métier : cluster n°4</a:t>
            </a:r>
          </a:p>
        </p:txBody>
      </p:sp>
      <p:pic>
        <p:nvPicPr>
          <p:cNvPr id="8" name="Image 7">
            <a:extLst>
              <a:ext uri="{FF2B5EF4-FFF2-40B4-BE49-F238E27FC236}">
                <a16:creationId xmlns:a16="http://schemas.microsoft.com/office/drawing/2014/main" id="{04140D75-62BC-34BC-97F4-289EE593E01C}"/>
              </a:ext>
            </a:extLst>
          </p:cNvPr>
          <p:cNvPicPr>
            <a:picLocks noChangeAspect="1"/>
          </p:cNvPicPr>
          <p:nvPr/>
        </p:nvPicPr>
        <p:blipFill>
          <a:blip r:embed="rId3"/>
          <a:stretch>
            <a:fillRect/>
          </a:stretch>
        </p:blipFill>
        <p:spPr>
          <a:xfrm>
            <a:off x="190836" y="1551188"/>
            <a:ext cx="6496038" cy="3427292"/>
          </a:xfrm>
          <a:prstGeom prst="rect">
            <a:avLst/>
          </a:prstGeom>
        </p:spPr>
      </p:pic>
      <p:sp>
        <p:nvSpPr>
          <p:cNvPr id="9" name="Rectangle : coins arrondis 8">
            <a:extLst>
              <a:ext uri="{FF2B5EF4-FFF2-40B4-BE49-F238E27FC236}">
                <a16:creationId xmlns:a16="http://schemas.microsoft.com/office/drawing/2014/main" id="{F8FAC32C-13EE-8BBE-44BD-419DE6ABF5A5}"/>
              </a:ext>
            </a:extLst>
          </p:cNvPr>
          <p:cNvSpPr/>
          <p:nvPr/>
        </p:nvSpPr>
        <p:spPr>
          <a:xfrm>
            <a:off x="3947533" y="1755310"/>
            <a:ext cx="540834" cy="3188969"/>
          </a:xfrm>
          <a:prstGeom prst="roundRect">
            <a:avLst/>
          </a:prstGeom>
          <a:noFill/>
          <a:ln w="19050">
            <a:solidFill>
              <a:schemeClr val="bg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C1D8210D-6D47-6189-7A75-5A60DCE54CA4}"/>
              </a:ext>
            </a:extLst>
          </p:cNvPr>
          <p:cNvSpPr txBox="1"/>
          <p:nvPr/>
        </p:nvSpPr>
        <p:spPr>
          <a:xfrm>
            <a:off x="567833" y="5158221"/>
            <a:ext cx="7645039" cy="646331"/>
          </a:xfrm>
          <a:prstGeom prst="rect">
            <a:avLst/>
          </a:prstGeom>
          <a:noFill/>
        </p:spPr>
        <p:txBody>
          <a:bodyPr wrap="square">
            <a:spAutoFit/>
          </a:bodyPr>
          <a:lstStyle/>
          <a:p>
            <a:pPr marL="285750" indent="-285750">
              <a:buFont typeface="Wingdings" panose="05000000000000000000" pitchFamily="2" charset="2"/>
              <a:buChar char="§"/>
            </a:pPr>
            <a:r>
              <a:rPr lang="fr-FR" sz="1800" b="1" dirty="0">
                <a:latin typeface="+mj-lt"/>
              </a:rPr>
              <a:t>Cluster n°4 avec 4 201 clients soit 4.6% : </a:t>
            </a:r>
          </a:p>
          <a:p>
            <a:r>
              <a:rPr lang="fr-FR" sz="1800" dirty="0">
                <a:latin typeface="+mj-lt"/>
              </a:rPr>
              <a:t>Mauvaise satisfaction client, temps de transport très longs, en lien avec la note</a:t>
            </a:r>
          </a:p>
        </p:txBody>
      </p:sp>
    </p:spTree>
    <p:extLst>
      <p:ext uri="{BB962C8B-B14F-4D97-AF65-F5344CB8AC3E}">
        <p14:creationId xmlns:p14="http://schemas.microsoft.com/office/powerpoint/2010/main" val="2149383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FDC51-936F-4584-8AD4-B3A4EAB11C55}"/>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FFD2D1FF-5A5A-EAA1-3ECB-C26C7E0CF2AE}"/>
              </a:ext>
            </a:extLst>
          </p:cNvPr>
          <p:cNvSpPr>
            <a:spLocks noGrp="1"/>
          </p:cNvSpPr>
          <p:nvPr>
            <p:ph type="body" idx="13"/>
          </p:nvPr>
        </p:nvSpPr>
        <p:spPr>
          <a:xfrm>
            <a:off x="1524000" y="5286195"/>
            <a:ext cx="10138913" cy="704058"/>
          </a:xfrm>
        </p:spPr>
        <p:txBody>
          <a:bodyPr>
            <a:normAutofit/>
          </a:bodyPr>
          <a:lstStyle/>
          <a:p>
            <a:r>
              <a:rPr lang="fr-FR" dirty="0"/>
              <a:t>L’entreprise </a:t>
            </a:r>
            <a:r>
              <a:rPr lang="fr-FR" dirty="0" err="1"/>
              <a:t>Olist</a:t>
            </a:r>
            <a:r>
              <a:rPr lang="fr-FR" dirty="0"/>
              <a:t> nous propose une mission concernant la segmentation de sa base de données clients à des fins marketing</a:t>
            </a:r>
          </a:p>
        </p:txBody>
      </p:sp>
      <p:sp>
        <p:nvSpPr>
          <p:cNvPr id="4" name="Titre 3">
            <a:extLst>
              <a:ext uri="{FF2B5EF4-FFF2-40B4-BE49-F238E27FC236}">
                <a16:creationId xmlns:a16="http://schemas.microsoft.com/office/drawing/2014/main" id="{B3B44AA4-1EB9-B914-A789-9118D6C2A4A2}"/>
              </a:ext>
            </a:extLst>
          </p:cNvPr>
          <p:cNvSpPr>
            <a:spLocks noGrp="1"/>
          </p:cNvSpPr>
          <p:nvPr>
            <p:ph type="ctrTitle"/>
          </p:nvPr>
        </p:nvSpPr>
        <p:spPr>
          <a:xfrm>
            <a:off x="1523999" y="2715790"/>
            <a:ext cx="10668001" cy="2387600"/>
          </a:xfrm>
        </p:spPr>
        <p:txBody>
          <a:bodyPr>
            <a:normAutofit/>
          </a:bodyPr>
          <a:lstStyle/>
          <a:p>
            <a:r>
              <a:rPr lang="fr-FR" dirty="0">
                <a:latin typeface="Calibri" panose="020F0502020204030204" pitchFamily="34" charset="0"/>
                <a:ea typeface="Calibri" panose="020F0502020204030204" pitchFamily="34" charset="0"/>
                <a:cs typeface="Calibri" panose="020F0502020204030204" pitchFamily="34" charset="0"/>
              </a:rPr>
              <a:t>I. Le contexte du projet et ses attendus</a:t>
            </a:r>
          </a:p>
        </p:txBody>
      </p:sp>
    </p:spTree>
    <p:extLst>
      <p:ext uri="{BB962C8B-B14F-4D97-AF65-F5344CB8AC3E}">
        <p14:creationId xmlns:p14="http://schemas.microsoft.com/office/powerpoint/2010/main" val="1499487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30</a:t>
            </a:fld>
            <a:endParaRPr lang="fr-FR" noProof="0" dirty="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pic>
        <p:nvPicPr>
          <p:cNvPr id="9" name="Image 8">
            <a:extLst>
              <a:ext uri="{FF2B5EF4-FFF2-40B4-BE49-F238E27FC236}">
                <a16:creationId xmlns:a16="http://schemas.microsoft.com/office/drawing/2014/main" id="{87870330-3752-12EC-B1A5-695CEFFE7329}"/>
              </a:ext>
            </a:extLst>
          </p:cNvPr>
          <p:cNvPicPr>
            <a:picLocks noChangeAspect="1"/>
          </p:cNvPicPr>
          <p:nvPr/>
        </p:nvPicPr>
        <p:blipFill>
          <a:blip r:embed="rId2"/>
          <a:stretch>
            <a:fillRect/>
          </a:stretch>
        </p:blipFill>
        <p:spPr>
          <a:xfrm>
            <a:off x="6980021" y="1755310"/>
            <a:ext cx="4844094" cy="4175419"/>
          </a:xfrm>
          <a:prstGeom prst="rect">
            <a:avLst/>
          </a:prstGeom>
        </p:spPr>
      </p:pic>
      <p:sp>
        <p:nvSpPr>
          <p:cNvPr id="5" name="Titre 20">
            <a:extLst>
              <a:ext uri="{FF2B5EF4-FFF2-40B4-BE49-F238E27FC236}">
                <a16:creationId xmlns:a16="http://schemas.microsoft.com/office/drawing/2014/main" id="{BD52BFB7-3E84-CB4B-8435-488C052F7330}"/>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Analyse des partitions, point de vue métier : cluster n°5</a:t>
            </a:r>
          </a:p>
        </p:txBody>
      </p:sp>
      <p:sp>
        <p:nvSpPr>
          <p:cNvPr id="6" name="ZoneTexte 5">
            <a:extLst>
              <a:ext uri="{FF2B5EF4-FFF2-40B4-BE49-F238E27FC236}">
                <a16:creationId xmlns:a16="http://schemas.microsoft.com/office/drawing/2014/main" id="{B2F1EFAE-6448-CDE6-C18E-07FF2312BC09}"/>
              </a:ext>
            </a:extLst>
          </p:cNvPr>
          <p:cNvSpPr txBox="1"/>
          <p:nvPr/>
        </p:nvSpPr>
        <p:spPr>
          <a:xfrm>
            <a:off x="567833" y="5158221"/>
            <a:ext cx="7645039" cy="923330"/>
          </a:xfrm>
          <a:prstGeom prst="rect">
            <a:avLst/>
          </a:prstGeom>
          <a:noFill/>
        </p:spPr>
        <p:txBody>
          <a:bodyPr wrap="square">
            <a:spAutoFit/>
          </a:bodyPr>
          <a:lstStyle/>
          <a:p>
            <a:pPr marL="285750" indent="-285750">
              <a:buFont typeface="Wingdings" panose="05000000000000000000" pitchFamily="2" charset="2"/>
              <a:buChar char="§"/>
            </a:pPr>
            <a:r>
              <a:rPr lang="fr-FR" sz="1800" b="1" dirty="0">
                <a:latin typeface="+mj-lt"/>
              </a:rPr>
              <a:t>Cluster n°5 avec 6 943 clients soit 7.7% : </a:t>
            </a:r>
          </a:p>
          <a:p>
            <a:r>
              <a:rPr lang="fr-FR" sz="1800" dirty="0">
                <a:latin typeface="+mj-lt"/>
              </a:rPr>
              <a:t>Clients non satisfaits également, note médiocre, à regarder au niveau des produits achetés si une catégorie se démarque</a:t>
            </a:r>
          </a:p>
        </p:txBody>
      </p:sp>
      <p:pic>
        <p:nvPicPr>
          <p:cNvPr id="8" name="Image 7">
            <a:extLst>
              <a:ext uri="{FF2B5EF4-FFF2-40B4-BE49-F238E27FC236}">
                <a16:creationId xmlns:a16="http://schemas.microsoft.com/office/drawing/2014/main" id="{B6069A59-23C3-DCBB-04C6-2CF047959E2E}"/>
              </a:ext>
            </a:extLst>
          </p:cNvPr>
          <p:cNvPicPr>
            <a:picLocks noChangeAspect="1"/>
          </p:cNvPicPr>
          <p:nvPr/>
        </p:nvPicPr>
        <p:blipFill>
          <a:blip r:embed="rId3"/>
          <a:stretch>
            <a:fillRect/>
          </a:stretch>
        </p:blipFill>
        <p:spPr>
          <a:xfrm>
            <a:off x="190836" y="1551188"/>
            <a:ext cx="6496038" cy="3427292"/>
          </a:xfrm>
          <a:prstGeom prst="rect">
            <a:avLst/>
          </a:prstGeom>
        </p:spPr>
      </p:pic>
      <p:sp>
        <p:nvSpPr>
          <p:cNvPr id="10" name="Rectangle : coins arrondis 9">
            <a:extLst>
              <a:ext uri="{FF2B5EF4-FFF2-40B4-BE49-F238E27FC236}">
                <a16:creationId xmlns:a16="http://schemas.microsoft.com/office/drawing/2014/main" id="{3EA2D6DA-E349-8B52-ABE6-BF18A1F36AB7}"/>
              </a:ext>
            </a:extLst>
          </p:cNvPr>
          <p:cNvSpPr/>
          <p:nvPr/>
        </p:nvSpPr>
        <p:spPr>
          <a:xfrm>
            <a:off x="4471640" y="1755310"/>
            <a:ext cx="540834" cy="3188969"/>
          </a:xfrm>
          <a:prstGeom prst="roundRect">
            <a:avLst/>
          </a:prstGeom>
          <a:noFill/>
          <a:ln w="19050">
            <a:solidFill>
              <a:schemeClr val="bg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9799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31</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pic>
        <p:nvPicPr>
          <p:cNvPr id="6" name="Image 5">
            <a:extLst>
              <a:ext uri="{FF2B5EF4-FFF2-40B4-BE49-F238E27FC236}">
                <a16:creationId xmlns:a16="http://schemas.microsoft.com/office/drawing/2014/main" id="{50C28B55-917A-BE29-F54C-6E3ECF33774A}"/>
              </a:ext>
            </a:extLst>
          </p:cNvPr>
          <p:cNvPicPr>
            <a:picLocks noChangeAspect="1"/>
          </p:cNvPicPr>
          <p:nvPr/>
        </p:nvPicPr>
        <p:blipFill>
          <a:blip r:embed="rId2"/>
          <a:stretch>
            <a:fillRect/>
          </a:stretch>
        </p:blipFill>
        <p:spPr>
          <a:xfrm>
            <a:off x="7084049" y="1668568"/>
            <a:ext cx="4613831" cy="3895890"/>
          </a:xfrm>
          <a:prstGeom prst="rect">
            <a:avLst/>
          </a:prstGeom>
        </p:spPr>
      </p:pic>
      <p:sp>
        <p:nvSpPr>
          <p:cNvPr id="5" name="Titre 20">
            <a:extLst>
              <a:ext uri="{FF2B5EF4-FFF2-40B4-BE49-F238E27FC236}">
                <a16:creationId xmlns:a16="http://schemas.microsoft.com/office/drawing/2014/main" id="{BB428049-C916-B887-494E-D1BFE1A983F1}"/>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Analyse des partitions, point de vue métier : cluster n°6</a:t>
            </a:r>
          </a:p>
        </p:txBody>
      </p:sp>
      <p:sp>
        <p:nvSpPr>
          <p:cNvPr id="8" name="ZoneTexte 7">
            <a:extLst>
              <a:ext uri="{FF2B5EF4-FFF2-40B4-BE49-F238E27FC236}">
                <a16:creationId xmlns:a16="http://schemas.microsoft.com/office/drawing/2014/main" id="{984E1D05-982C-76B1-7AA8-25BFC7B7AC42}"/>
              </a:ext>
            </a:extLst>
          </p:cNvPr>
          <p:cNvSpPr txBox="1"/>
          <p:nvPr/>
        </p:nvSpPr>
        <p:spPr>
          <a:xfrm>
            <a:off x="567833" y="5158221"/>
            <a:ext cx="7645039" cy="923330"/>
          </a:xfrm>
          <a:prstGeom prst="rect">
            <a:avLst/>
          </a:prstGeom>
          <a:noFill/>
        </p:spPr>
        <p:txBody>
          <a:bodyPr wrap="square">
            <a:spAutoFit/>
          </a:bodyPr>
          <a:lstStyle/>
          <a:p>
            <a:pPr marL="285750" indent="-285750">
              <a:buFont typeface="Wingdings" panose="05000000000000000000" pitchFamily="2" charset="2"/>
              <a:buChar char="§"/>
            </a:pPr>
            <a:r>
              <a:rPr lang="fr-FR" sz="1800" b="1" dirty="0">
                <a:latin typeface="+mj-lt"/>
              </a:rPr>
              <a:t>Cluster n°6 avec 237 clients soit 0.3% </a:t>
            </a:r>
            <a:r>
              <a:rPr lang="fr-FR" sz="1800" dirty="0">
                <a:latin typeface="+mj-lt"/>
              </a:rPr>
              <a:t>:  </a:t>
            </a:r>
          </a:p>
          <a:p>
            <a:r>
              <a:rPr lang="fr-FR" sz="1800" dirty="0">
                <a:latin typeface="+mj-lt"/>
              </a:rPr>
              <a:t>Client « perdu » car récence très faible malgré une note moyenne plutôt bonne avec 4</a:t>
            </a:r>
          </a:p>
        </p:txBody>
      </p:sp>
      <p:pic>
        <p:nvPicPr>
          <p:cNvPr id="9" name="Image 8">
            <a:extLst>
              <a:ext uri="{FF2B5EF4-FFF2-40B4-BE49-F238E27FC236}">
                <a16:creationId xmlns:a16="http://schemas.microsoft.com/office/drawing/2014/main" id="{9CCCBCA7-EC3B-FFF4-62A3-738B1B025B05}"/>
              </a:ext>
            </a:extLst>
          </p:cNvPr>
          <p:cNvPicPr>
            <a:picLocks noChangeAspect="1"/>
          </p:cNvPicPr>
          <p:nvPr/>
        </p:nvPicPr>
        <p:blipFill>
          <a:blip r:embed="rId3"/>
          <a:stretch>
            <a:fillRect/>
          </a:stretch>
        </p:blipFill>
        <p:spPr>
          <a:xfrm>
            <a:off x="190836" y="1551188"/>
            <a:ext cx="6496038" cy="3427292"/>
          </a:xfrm>
          <a:prstGeom prst="rect">
            <a:avLst/>
          </a:prstGeom>
        </p:spPr>
      </p:pic>
      <p:sp>
        <p:nvSpPr>
          <p:cNvPr id="10" name="Rectangle : coins arrondis 9">
            <a:extLst>
              <a:ext uri="{FF2B5EF4-FFF2-40B4-BE49-F238E27FC236}">
                <a16:creationId xmlns:a16="http://schemas.microsoft.com/office/drawing/2014/main" id="{6782E02D-F096-A376-B5BA-59D8CE3EC4D8}"/>
              </a:ext>
            </a:extLst>
          </p:cNvPr>
          <p:cNvSpPr/>
          <p:nvPr/>
        </p:nvSpPr>
        <p:spPr>
          <a:xfrm>
            <a:off x="5023626" y="1769963"/>
            <a:ext cx="540834" cy="3188969"/>
          </a:xfrm>
          <a:prstGeom prst="roundRect">
            <a:avLst/>
          </a:prstGeom>
          <a:noFill/>
          <a:ln w="19050">
            <a:solidFill>
              <a:schemeClr val="bg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868328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32</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pic>
        <p:nvPicPr>
          <p:cNvPr id="9" name="Image 8">
            <a:extLst>
              <a:ext uri="{FF2B5EF4-FFF2-40B4-BE49-F238E27FC236}">
                <a16:creationId xmlns:a16="http://schemas.microsoft.com/office/drawing/2014/main" id="{D08A72A5-75E1-8EA9-31FB-24F9C585BD3F}"/>
              </a:ext>
            </a:extLst>
          </p:cNvPr>
          <p:cNvPicPr>
            <a:picLocks noChangeAspect="1"/>
          </p:cNvPicPr>
          <p:nvPr/>
        </p:nvPicPr>
        <p:blipFill>
          <a:blip r:embed="rId2"/>
          <a:stretch>
            <a:fillRect/>
          </a:stretch>
        </p:blipFill>
        <p:spPr>
          <a:xfrm>
            <a:off x="7156836" y="1672645"/>
            <a:ext cx="4549627" cy="3875087"/>
          </a:xfrm>
          <a:prstGeom prst="rect">
            <a:avLst/>
          </a:prstGeom>
        </p:spPr>
      </p:pic>
      <p:sp>
        <p:nvSpPr>
          <p:cNvPr id="5" name="Titre 20">
            <a:extLst>
              <a:ext uri="{FF2B5EF4-FFF2-40B4-BE49-F238E27FC236}">
                <a16:creationId xmlns:a16="http://schemas.microsoft.com/office/drawing/2014/main" id="{E7A0A3DF-9B87-56DC-70F3-1C2383B4E901}"/>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Analyse des partitions, point de vue métier : cluster n°7</a:t>
            </a:r>
          </a:p>
        </p:txBody>
      </p:sp>
      <p:sp>
        <p:nvSpPr>
          <p:cNvPr id="6" name="ZoneTexte 5">
            <a:extLst>
              <a:ext uri="{FF2B5EF4-FFF2-40B4-BE49-F238E27FC236}">
                <a16:creationId xmlns:a16="http://schemas.microsoft.com/office/drawing/2014/main" id="{48A489BD-6E1A-0C6D-46C9-6AB184ED79A4}"/>
              </a:ext>
            </a:extLst>
          </p:cNvPr>
          <p:cNvSpPr txBox="1"/>
          <p:nvPr/>
        </p:nvSpPr>
        <p:spPr>
          <a:xfrm>
            <a:off x="567833" y="5158221"/>
            <a:ext cx="7645039" cy="646331"/>
          </a:xfrm>
          <a:prstGeom prst="rect">
            <a:avLst/>
          </a:prstGeom>
          <a:noFill/>
        </p:spPr>
        <p:txBody>
          <a:bodyPr wrap="square">
            <a:spAutoFit/>
          </a:bodyPr>
          <a:lstStyle/>
          <a:p>
            <a:pPr marL="285750" indent="-285750">
              <a:buFont typeface="Wingdings" panose="05000000000000000000" pitchFamily="2" charset="2"/>
              <a:buChar char="§"/>
            </a:pPr>
            <a:r>
              <a:rPr lang="fr-FR" sz="1800" b="1" dirty="0">
                <a:latin typeface="+mj-lt"/>
              </a:rPr>
              <a:t>Cluster n°7 avec 32 618 clients soit 36% </a:t>
            </a:r>
            <a:r>
              <a:rPr lang="fr-FR" sz="1800" dirty="0">
                <a:latin typeface="+mj-lt"/>
              </a:rPr>
              <a:t>: </a:t>
            </a:r>
          </a:p>
          <a:p>
            <a:r>
              <a:rPr lang="fr-FR" sz="1800" dirty="0">
                <a:latin typeface="+mj-lt"/>
              </a:rPr>
              <a:t>Client satisfait, récence médiocre, client récupérable car satisfait</a:t>
            </a:r>
          </a:p>
        </p:txBody>
      </p:sp>
      <p:pic>
        <p:nvPicPr>
          <p:cNvPr id="8" name="Image 7">
            <a:extLst>
              <a:ext uri="{FF2B5EF4-FFF2-40B4-BE49-F238E27FC236}">
                <a16:creationId xmlns:a16="http://schemas.microsoft.com/office/drawing/2014/main" id="{A50F8F4C-2F9C-AC3C-9C2C-021559812D0A}"/>
              </a:ext>
            </a:extLst>
          </p:cNvPr>
          <p:cNvPicPr>
            <a:picLocks noChangeAspect="1"/>
          </p:cNvPicPr>
          <p:nvPr/>
        </p:nvPicPr>
        <p:blipFill>
          <a:blip r:embed="rId3"/>
          <a:stretch>
            <a:fillRect/>
          </a:stretch>
        </p:blipFill>
        <p:spPr>
          <a:xfrm>
            <a:off x="190836" y="1551188"/>
            <a:ext cx="6496038" cy="3427292"/>
          </a:xfrm>
          <a:prstGeom prst="rect">
            <a:avLst/>
          </a:prstGeom>
        </p:spPr>
      </p:pic>
      <p:sp>
        <p:nvSpPr>
          <p:cNvPr id="10" name="Rectangle : coins arrondis 9">
            <a:extLst>
              <a:ext uri="{FF2B5EF4-FFF2-40B4-BE49-F238E27FC236}">
                <a16:creationId xmlns:a16="http://schemas.microsoft.com/office/drawing/2014/main" id="{2C7B199D-91D1-D497-AA98-E87D2AA42C1F}"/>
              </a:ext>
            </a:extLst>
          </p:cNvPr>
          <p:cNvSpPr/>
          <p:nvPr/>
        </p:nvSpPr>
        <p:spPr>
          <a:xfrm>
            <a:off x="5555166" y="1762405"/>
            <a:ext cx="540834" cy="3188969"/>
          </a:xfrm>
          <a:prstGeom prst="roundRect">
            <a:avLst/>
          </a:prstGeom>
          <a:noFill/>
          <a:ln w="19050">
            <a:solidFill>
              <a:schemeClr val="bg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412680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33</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pic>
        <p:nvPicPr>
          <p:cNvPr id="6" name="Image 5">
            <a:extLst>
              <a:ext uri="{FF2B5EF4-FFF2-40B4-BE49-F238E27FC236}">
                <a16:creationId xmlns:a16="http://schemas.microsoft.com/office/drawing/2014/main" id="{71ADDC07-BBC0-5FC4-0F68-1B5150388F32}"/>
              </a:ext>
            </a:extLst>
          </p:cNvPr>
          <p:cNvPicPr>
            <a:picLocks noChangeAspect="1"/>
          </p:cNvPicPr>
          <p:nvPr/>
        </p:nvPicPr>
        <p:blipFill>
          <a:blip r:embed="rId2"/>
          <a:stretch>
            <a:fillRect/>
          </a:stretch>
        </p:blipFill>
        <p:spPr>
          <a:xfrm>
            <a:off x="7112563" y="1765841"/>
            <a:ext cx="4329877" cy="3801011"/>
          </a:xfrm>
          <a:prstGeom prst="rect">
            <a:avLst/>
          </a:prstGeom>
        </p:spPr>
      </p:pic>
      <p:sp>
        <p:nvSpPr>
          <p:cNvPr id="5" name="Titre 20">
            <a:extLst>
              <a:ext uri="{FF2B5EF4-FFF2-40B4-BE49-F238E27FC236}">
                <a16:creationId xmlns:a16="http://schemas.microsoft.com/office/drawing/2014/main" id="{07CDB745-0BA1-8E88-AC76-6F19E168CEA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Analyse des partitions, point de vue métier : cluster n°8</a:t>
            </a:r>
          </a:p>
        </p:txBody>
      </p:sp>
      <p:sp>
        <p:nvSpPr>
          <p:cNvPr id="8" name="ZoneTexte 7">
            <a:extLst>
              <a:ext uri="{FF2B5EF4-FFF2-40B4-BE49-F238E27FC236}">
                <a16:creationId xmlns:a16="http://schemas.microsoft.com/office/drawing/2014/main" id="{E5908A01-6055-5A9F-373C-E7691AB5E07A}"/>
              </a:ext>
            </a:extLst>
          </p:cNvPr>
          <p:cNvSpPr txBox="1"/>
          <p:nvPr/>
        </p:nvSpPr>
        <p:spPr>
          <a:xfrm>
            <a:off x="567833" y="5158221"/>
            <a:ext cx="7645039" cy="923330"/>
          </a:xfrm>
          <a:prstGeom prst="rect">
            <a:avLst/>
          </a:prstGeom>
          <a:noFill/>
        </p:spPr>
        <p:txBody>
          <a:bodyPr wrap="square">
            <a:spAutoFit/>
          </a:bodyPr>
          <a:lstStyle/>
          <a:p>
            <a:pPr marL="285750" indent="-285750">
              <a:buFont typeface="Wingdings" panose="05000000000000000000" pitchFamily="2" charset="2"/>
              <a:buChar char="§"/>
            </a:pPr>
            <a:r>
              <a:rPr lang="fr-FR" sz="1800" b="1" dirty="0">
                <a:latin typeface="+mj-lt"/>
              </a:rPr>
              <a:t>Cluster n°8 avec 5 199 clients soit 5.7% </a:t>
            </a:r>
            <a:r>
              <a:rPr lang="fr-FR" sz="1800" dirty="0">
                <a:latin typeface="+mj-lt"/>
              </a:rPr>
              <a:t>: </a:t>
            </a:r>
          </a:p>
          <a:p>
            <a:r>
              <a:rPr lang="fr-FR" sz="1800" dirty="0">
                <a:latin typeface="+mj-lt"/>
              </a:rPr>
              <a:t>Client gros acheteur avec de gros produits, plutôt onéreux avec une bonne note en termes de satisfaction</a:t>
            </a:r>
          </a:p>
        </p:txBody>
      </p:sp>
      <p:pic>
        <p:nvPicPr>
          <p:cNvPr id="9" name="Image 8">
            <a:extLst>
              <a:ext uri="{FF2B5EF4-FFF2-40B4-BE49-F238E27FC236}">
                <a16:creationId xmlns:a16="http://schemas.microsoft.com/office/drawing/2014/main" id="{CCAA558F-1176-BE15-0B27-24114AF5AF4B}"/>
              </a:ext>
            </a:extLst>
          </p:cNvPr>
          <p:cNvPicPr>
            <a:picLocks noChangeAspect="1"/>
          </p:cNvPicPr>
          <p:nvPr/>
        </p:nvPicPr>
        <p:blipFill>
          <a:blip r:embed="rId3"/>
          <a:stretch>
            <a:fillRect/>
          </a:stretch>
        </p:blipFill>
        <p:spPr>
          <a:xfrm>
            <a:off x="190836" y="1551188"/>
            <a:ext cx="6496038" cy="3427292"/>
          </a:xfrm>
          <a:prstGeom prst="rect">
            <a:avLst/>
          </a:prstGeom>
        </p:spPr>
      </p:pic>
      <p:sp>
        <p:nvSpPr>
          <p:cNvPr id="10" name="Rectangle : coins arrondis 9">
            <a:extLst>
              <a:ext uri="{FF2B5EF4-FFF2-40B4-BE49-F238E27FC236}">
                <a16:creationId xmlns:a16="http://schemas.microsoft.com/office/drawing/2014/main" id="{DEA71B85-EB70-5E4B-7075-FDC5D0413F73}"/>
              </a:ext>
            </a:extLst>
          </p:cNvPr>
          <p:cNvSpPr/>
          <p:nvPr/>
        </p:nvSpPr>
        <p:spPr>
          <a:xfrm>
            <a:off x="6096000" y="1765841"/>
            <a:ext cx="540834" cy="3188969"/>
          </a:xfrm>
          <a:prstGeom prst="roundRect">
            <a:avLst/>
          </a:prstGeom>
          <a:noFill/>
          <a:ln w="19050">
            <a:solidFill>
              <a:schemeClr val="bg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638392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18C8B28-C8B0-7998-1C85-8B44B5E1A7E5}"/>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B01AAE8A-5BA3-29E1-B647-D0F71473CA66}"/>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7EFF76FF-A261-D799-513D-9C64FA2845B7}"/>
              </a:ext>
            </a:extLst>
          </p:cNvPr>
          <p:cNvSpPr>
            <a:spLocks noGrp="1"/>
          </p:cNvSpPr>
          <p:nvPr>
            <p:ph type="sldNum" sz="quarter" idx="12"/>
          </p:nvPr>
        </p:nvSpPr>
        <p:spPr/>
        <p:txBody>
          <a:bodyPr/>
          <a:lstStyle/>
          <a:p>
            <a:pPr rtl="0"/>
            <a:fld id="{31FEFF75-79D2-EE46-877B-299D1510E681}" type="slidenum">
              <a:rPr lang="fr-FR" noProof="0" smtClean="0"/>
              <a:t>34</a:t>
            </a:fld>
            <a:endParaRPr lang="fr-FR" noProof="0"/>
          </a:p>
        </p:txBody>
      </p:sp>
      <p:sp>
        <p:nvSpPr>
          <p:cNvPr id="7" name="Titre 20">
            <a:extLst>
              <a:ext uri="{FF2B5EF4-FFF2-40B4-BE49-F238E27FC236}">
                <a16:creationId xmlns:a16="http://schemas.microsoft.com/office/drawing/2014/main" id="{BD3265AD-EDCB-23E7-3954-B1EDFA43DB7A}"/>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sp>
        <p:nvSpPr>
          <p:cNvPr id="5" name="Titre 20">
            <a:extLst>
              <a:ext uri="{FF2B5EF4-FFF2-40B4-BE49-F238E27FC236}">
                <a16:creationId xmlns:a16="http://schemas.microsoft.com/office/drawing/2014/main" id="{7DFD0AC0-7DF7-8A47-8823-3353F62821AE}"/>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d. Analyse des données non représentées dans la modélisation : la localisation des clients</a:t>
            </a:r>
          </a:p>
        </p:txBody>
      </p:sp>
      <p:pic>
        <p:nvPicPr>
          <p:cNvPr id="9" name="Image 8">
            <a:extLst>
              <a:ext uri="{FF2B5EF4-FFF2-40B4-BE49-F238E27FC236}">
                <a16:creationId xmlns:a16="http://schemas.microsoft.com/office/drawing/2014/main" id="{71A2B261-FA4C-4BE8-B6AB-D26CB639196D}"/>
              </a:ext>
            </a:extLst>
          </p:cNvPr>
          <p:cNvPicPr>
            <a:picLocks noChangeAspect="1"/>
          </p:cNvPicPr>
          <p:nvPr/>
        </p:nvPicPr>
        <p:blipFill rotWithShape="1">
          <a:blip r:embed="rId3"/>
          <a:srcRect t="1225"/>
          <a:stretch/>
        </p:blipFill>
        <p:spPr>
          <a:xfrm>
            <a:off x="389495" y="2029522"/>
            <a:ext cx="5648672" cy="3910168"/>
          </a:xfrm>
          <a:prstGeom prst="rect">
            <a:avLst/>
          </a:prstGeom>
        </p:spPr>
      </p:pic>
      <p:pic>
        <p:nvPicPr>
          <p:cNvPr id="11" name="Image 10">
            <a:extLst>
              <a:ext uri="{FF2B5EF4-FFF2-40B4-BE49-F238E27FC236}">
                <a16:creationId xmlns:a16="http://schemas.microsoft.com/office/drawing/2014/main" id="{F8FFA76B-6661-AFB6-B39C-68B4392C6D9B}"/>
              </a:ext>
            </a:extLst>
          </p:cNvPr>
          <p:cNvPicPr>
            <a:picLocks noChangeAspect="1"/>
          </p:cNvPicPr>
          <p:nvPr/>
        </p:nvPicPr>
        <p:blipFill>
          <a:blip r:embed="rId4"/>
          <a:stretch>
            <a:fillRect/>
          </a:stretch>
        </p:blipFill>
        <p:spPr>
          <a:xfrm>
            <a:off x="6026156" y="1922580"/>
            <a:ext cx="5881207" cy="4075536"/>
          </a:xfrm>
          <a:prstGeom prst="rect">
            <a:avLst/>
          </a:prstGeom>
        </p:spPr>
      </p:pic>
      <p:sp>
        <p:nvSpPr>
          <p:cNvPr id="12" name="Rectangle : coins arrondis 11">
            <a:extLst>
              <a:ext uri="{FF2B5EF4-FFF2-40B4-BE49-F238E27FC236}">
                <a16:creationId xmlns:a16="http://schemas.microsoft.com/office/drawing/2014/main" id="{FC1AF49E-D1DF-1DC1-F986-F66F9300FE99}"/>
              </a:ext>
            </a:extLst>
          </p:cNvPr>
          <p:cNvSpPr/>
          <p:nvPr/>
        </p:nvSpPr>
        <p:spPr>
          <a:xfrm>
            <a:off x="3414912" y="3960348"/>
            <a:ext cx="2611244" cy="209518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7392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35</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sp>
        <p:nvSpPr>
          <p:cNvPr id="8" name="Titre 20">
            <a:extLst>
              <a:ext uri="{FF2B5EF4-FFF2-40B4-BE49-F238E27FC236}">
                <a16:creationId xmlns:a16="http://schemas.microsoft.com/office/drawing/2014/main" id="{70CF1D62-990C-4E58-A1A8-F70EB50FE98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Projection des clusters dans un espace à deux dimensions : PCA &amp; t-SNE</a:t>
            </a:r>
          </a:p>
        </p:txBody>
      </p:sp>
      <p:pic>
        <p:nvPicPr>
          <p:cNvPr id="11" name="Image 10">
            <a:extLst>
              <a:ext uri="{FF2B5EF4-FFF2-40B4-BE49-F238E27FC236}">
                <a16:creationId xmlns:a16="http://schemas.microsoft.com/office/drawing/2014/main" id="{1DE817E8-B47D-C08E-D4A3-8551FA87610E}"/>
              </a:ext>
            </a:extLst>
          </p:cNvPr>
          <p:cNvPicPr>
            <a:picLocks noChangeAspect="1"/>
          </p:cNvPicPr>
          <p:nvPr/>
        </p:nvPicPr>
        <p:blipFill>
          <a:blip r:embed="rId3"/>
          <a:stretch>
            <a:fillRect/>
          </a:stretch>
        </p:blipFill>
        <p:spPr>
          <a:xfrm>
            <a:off x="6109010" y="1649834"/>
            <a:ext cx="5675573" cy="4589273"/>
          </a:xfrm>
          <a:prstGeom prst="rect">
            <a:avLst/>
          </a:prstGeom>
        </p:spPr>
      </p:pic>
      <p:pic>
        <p:nvPicPr>
          <p:cNvPr id="6" name="Image 5">
            <a:extLst>
              <a:ext uri="{FF2B5EF4-FFF2-40B4-BE49-F238E27FC236}">
                <a16:creationId xmlns:a16="http://schemas.microsoft.com/office/drawing/2014/main" id="{47793733-D9E7-3388-B08A-316D23FA7EE5}"/>
              </a:ext>
            </a:extLst>
          </p:cNvPr>
          <p:cNvPicPr>
            <a:picLocks noChangeAspect="1"/>
          </p:cNvPicPr>
          <p:nvPr/>
        </p:nvPicPr>
        <p:blipFill>
          <a:blip r:embed="rId4"/>
          <a:stretch>
            <a:fillRect/>
          </a:stretch>
        </p:blipFill>
        <p:spPr>
          <a:xfrm>
            <a:off x="264350" y="1649834"/>
            <a:ext cx="5813057" cy="4468195"/>
          </a:xfrm>
          <a:prstGeom prst="rect">
            <a:avLst/>
          </a:prstGeom>
        </p:spPr>
      </p:pic>
    </p:spTree>
    <p:extLst>
      <p:ext uri="{BB962C8B-B14F-4D97-AF65-F5344CB8AC3E}">
        <p14:creationId xmlns:p14="http://schemas.microsoft.com/office/powerpoint/2010/main" val="2026687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4F62ED52-A77B-0E58-5903-1264BE900E93}"/>
              </a:ext>
            </a:extLst>
          </p:cNvPr>
          <p:cNvPicPr>
            <a:picLocks noChangeAspect="1"/>
          </p:cNvPicPr>
          <p:nvPr/>
        </p:nvPicPr>
        <p:blipFill>
          <a:blip r:embed="rId3"/>
          <a:stretch>
            <a:fillRect/>
          </a:stretch>
        </p:blipFill>
        <p:spPr>
          <a:xfrm>
            <a:off x="6614847" y="1876719"/>
            <a:ext cx="1641688" cy="879644"/>
          </a:xfrm>
          <a:prstGeom prst="rect">
            <a:avLst/>
          </a:prstGeom>
        </p:spPr>
      </p:pic>
      <p:sp>
        <p:nvSpPr>
          <p:cNvPr id="2" name="Espace réservé de la date 1">
            <a:extLst>
              <a:ext uri="{FF2B5EF4-FFF2-40B4-BE49-F238E27FC236}">
                <a16:creationId xmlns:a16="http://schemas.microsoft.com/office/drawing/2014/main" id="{218C8B28-C8B0-7998-1C85-8B44B5E1A7E5}"/>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B01AAE8A-5BA3-29E1-B647-D0F71473CA66}"/>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7EFF76FF-A261-D799-513D-9C64FA2845B7}"/>
              </a:ext>
            </a:extLst>
          </p:cNvPr>
          <p:cNvSpPr>
            <a:spLocks noGrp="1"/>
          </p:cNvSpPr>
          <p:nvPr>
            <p:ph type="sldNum" sz="quarter" idx="12"/>
          </p:nvPr>
        </p:nvSpPr>
        <p:spPr/>
        <p:txBody>
          <a:bodyPr/>
          <a:lstStyle/>
          <a:p>
            <a:pPr rtl="0"/>
            <a:fld id="{31FEFF75-79D2-EE46-877B-299D1510E681}" type="slidenum">
              <a:rPr lang="fr-FR" noProof="0" smtClean="0"/>
              <a:t>36</a:t>
            </a:fld>
            <a:endParaRPr lang="fr-FR" noProof="0"/>
          </a:p>
        </p:txBody>
      </p:sp>
      <p:sp>
        <p:nvSpPr>
          <p:cNvPr id="7" name="Titre 20">
            <a:extLst>
              <a:ext uri="{FF2B5EF4-FFF2-40B4-BE49-F238E27FC236}">
                <a16:creationId xmlns:a16="http://schemas.microsoft.com/office/drawing/2014/main" id="{BD3265AD-EDCB-23E7-3954-B1EDFA43DB7A}"/>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sp>
        <p:nvSpPr>
          <p:cNvPr id="5" name="Titre 20">
            <a:extLst>
              <a:ext uri="{FF2B5EF4-FFF2-40B4-BE49-F238E27FC236}">
                <a16:creationId xmlns:a16="http://schemas.microsoft.com/office/drawing/2014/main" id="{7DFD0AC0-7DF7-8A47-8823-3353F62821AE}"/>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d. Les outliers (1850 clients) : k-means en 5 composantes </a:t>
            </a:r>
          </a:p>
        </p:txBody>
      </p:sp>
      <p:pic>
        <p:nvPicPr>
          <p:cNvPr id="11" name="Image 10">
            <a:extLst>
              <a:ext uri="{FF2B5EF4-FFF2-40B4-BE49-F238E27FC236}">
                <a16:creationId xmlns:a16="http://schemas.microsoft.com/office/drawing/2014/main" id="{E17C0DDD-DF95-45AF-60EB-66A720E31CAD}"/>
              </a:ext>
            </a:extLst>
          </p:cNvPr>
          <p:cNvPicPr>
            <a:picLocks noChangeAspect="1"/>
          </p:cNvPicPr>
          <p:nvPr/>
        </p:nvPicPr>
        <p:blipFill>
          <a:blip r:embed="rId4"/>
          <a:stretch>
            <a:fillRect/>
          </a:stretch>
        </p:blipFill>
        <p:spPr>
          <a:xfrm>
            <a:off x="7103487" y="2189685"/>
            <a:ext cx="4545783" cy="3669198"/>
          </a:xfrm>
          <a:prstGeom prst="rect">
            <a:avLst/>
          </a:prstGeom>
        </p:spPr>
      </p:pic>
      <p:pic>
        <p:nvPicPr>
          <p:cNvPr id="8" name="Image 7">
            <a:extLst>
              <a:ext uri="{FF2B5EF4-FFF2-40B4-BE49-F238E27FC236}">
                <a16:creationId xmlns:a16="http://schemas.microsoft.com/office/drawing/2014/main" id="{B2E9B3D0-5D10-304C-07F7-4A78D4FC7CE3}"/>
              </a:ext>
            </a:extLst>
          </p:cNvPr>
          <p:cNvPicPr>
            <a:picLocks noChangeAspect="1"/>
          </p:cNvPicPr>
          <p:nvPr/>
        </p:nvPicPr>
        <p:blipFill>
          <a:blip r:embed="rId5"/>
          <a:stretch>
            <a:fillRect/>
          </a:stretch>
        </p:blipFill>
        <p:spPr>
          <a:xfrm>
            <a:off x="332460" y="1881599"/>
            <a:ext cx="5497839" cy="3852227"/>
          </a:xfrm>
          <a:prstGeom prst="rect">
            <a:avLst/>
          </a:prstGeom>
        </p:spPr>
      </p:pic>
    </p:spTree>
    <p:extLst>
      <p:ext uri="{BB962C8B-B14F-4D97-AF65-F5344CB8AC3E}">
        <p14:creationId xmlns:p14="http://schemas.microsoft.com/office/powerpoint/2010/main" val="3670991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18C8B28-C8B0-7998-1C85-8B44B5E1A7E5}"/>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B01AAE8A-5BA3-29E1-B647-D0F71473CA66}"/>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7EFF76FF-A261-D799-513D-9C64FA2845B7}"/>
              </a:ext>
            </a:extLst>
          </p:cNvPr>
          <p:cNvSpPr>
            <a:spLocks noGrp="1"/>
          </p:cNvSpPr>
          <p:nvPr>
            <p:ph type="sldNum" sz="quarter" idx="12"/>
          </p:nvPr>
        </p:nvSpPr>
        <p:spPr/>
        <p:txBody>
          <a:bodyPr/>
          <a:lstStyle/>
          <a:p>
            <a:pPr rtl="0"/>
            <a:fld id="{31FEFF75-79D2-EE46-877B-299D1510E681}" type="slidenum">
              <a:rPr lang="fr-FR" noProof="0" smtClean="0"/>
              <a:t>37</a:t>
            </a:fld>
            <a:endParaRPr lang="fr-FR" noProof="0"/>
          </a:p>
        </p:txBody>
      </p:sp>
      <p:sp>
        <p:nvSpPr>
          <p:cNvPr id="7" name="Titre 20">
            <a:extLst>
              <a:ext uri="{FF2B5EF4-FFF2-40B4-BE49-F238E27FC236}">
                <a16:creationId xmlns:a16="http://schemas.microsoft.com/office/drawing/2014/main" id="{BD3265AD-EDCB-23E7-3954-B1EDFA43DB7A}"/>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sp>
        <p:nvSpPr>
          <p:cNvPr id="5" name="Titre 20">
            <a:extLst>
              <a:ext uri="{FF2B5EF4-FFF2-40B4-BE49-F238E27FC236}">
                <a16:creationId xmlns:a16="http://schemas.microsoft.com/office/drawing/2014/main" id="{7DFD0AC0-7DF7-8A47-8823-3353F62821AE}"/>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d. Les outliers (1850 clients) : k-means en 5 composantes </a:t>
            </a:r>
          </a:p>
        </p:txBody>
      </p:sp>
      <p:pic>
        <p:nvPicPr>
          <p:cNvPr id="8" name="Image 7">
            <a:extLst>
              <a:ext uri="{FF2B5EF4-FFF2-40B4-BE49-F238E27FC236}">
                <a16:creationId xmlns:a16="http://schemas.microsoft.com/office/drawing/2014/main" id="{B2E9B3D0-5D10-304C-07F7-4A78D4FC7CE3}"/>
              </a:ext>
            </a:extLst>
          </p:cNvPr>
          <p:cNvPicPr>
            <a:picLocks noChangeAspect="1"/>
          </p:cNvPicPr>
          <p:nvPr/>
        </p:nvPicPr>
        <p:blipFill>
          <a:blip r:embed="rId3"/>
          <a:stretch>
            <a:fillRect/>
          </a:stretch>
        </p:blipFill>
        <p:spPr>
          <a:xfrm>
            <a:off x="332460" y="1881599"/>
            <a:ext cx="5497839" cy="3852227"/>
          </a:xfrm>
          <a:prstGeom prst="rect">
            <a:avLst/>
          </a:prstGeom>
        </p:spPr>
      </p:pic>
      <p:sp>
        <p:nvSpPr>
          <p:cNvPr id="6" name="ZoneTexte 5">
            <a:extLst>
              <a:ext uri="{FF2B5EF4-FFF2-40B4-BE49-F238E27FC236}">
                <a16:creationId xmlns:a16="http://schemas.microsoft.com/office/drawing/2014/main" id="{E159C924-6990-5E30-D2B0-DF93664CC407}"/>
              </a:ext>
            </a:extLst>
          </p:cNvPr>
          <p:cNvSpPr txBox="1"/>
          <p:nvPr/>
        </p:nvSpPr>
        <p:spPr>
          <a:xfrm>
            <a:off x="6167535" y="1876719"/>
            <a:ext cx="5692005" cy="4370427"/>
          </a:xfrm>
          <a:prstGeom prst="rect">
            <a:avLst/>
          </a:prstGeom>
          <a:noFill/>
        </p:spPr>
        <p:txBody>
          <a:bodyPr wrap="square" rtlCol="0">
            <a:spAutoFit/>
          </a:bodyPr>
          <a:lstStyle/>
          <a:p>
            <a:r>
              <a:rPr lang="fr-FR" sz="1400" dirty="0"/>
              <a:t>Cluster n°0 : 50,2% soit 929 clients</a:t>
            </a:r>
          </a:p>
          <a:p>
            <a:pPr marL="285750" indent="-285750">
              <a:buFont typeface="Wingdings" panose="05000000000000000000" pitchFamily="2" charset="2"/>
              <a:buChar char="§"/>
            </a:pPr>
            <a:r>
              <a:rPr lang="fr-FR" sz="1100" dirty="0">
                <a:latin typeface="+mj-lt"/>
              </a:rPr>
              <a:t>Client avec un potentiel d’achat très important, ainsi qu’une récence élevée, note de satisfaction bonne</a:t>
            </a:r>
          </a:p>
          <a:p>
            <a:pPr marL="285750" indent="-285750">
              <a:buFont typeface="Wingdings" panose="05000000000000000000" pitchFamily="2" charset="2"/>
              <a:buChar char="§"/>
            </a:pPr>
            <a:r>
              <a:rPr lang="fr-FR" sz="1100" dirty="0">
                <a:latin typeface="+mj-lt"/>
              </a:rPr>
              <a:t>Forte similitude avec le cluster n°3 du k-means</a:t>
            </a:r>
          </a:p>
          <a:p>
            <a:pPr marL="285750" indent="-285750">
              <a:buFont typeface="Wingdings" panose="05000000000000000000" pitchFamily="2" charset="2"/>
              <a:buChar char="§"/>
            </a:pPr>
            <a:endParaRPr lang="fr-FR" sz="1200" dirty="0">
              <a:latin typeface="+mj-lt"/>
            </a:endParaRPr>
          </a:p>
          <a:p>
            <a:r>
              <a:rPr lang="fr-FR" sz="1400" dirty="0"/>
              <a:t>Cluster n°1 : 13,6% soit 252 clients</a:t>
            </a:r>
          </a:p>
          <a:p>
            <a:pPr marL="285750" indent="-285750">
              <a:buFont typeface="Wingdings" panose="05000000000000000000" pitchFamily="2" charset="2"/>
              <a:buChar char="§"/>
            </a:pPr>
            <a:r>
              <a:rPr lang="fr-FR" sz="1100" dirty="0">
                <a:latin typeface="+mj-lt"/>
              </a:rPr>
              <a:t>Client avec peu de commandes, onéreuses et avec de gros produits, néanmoins satisfaction client médiocre </a:t>
            </a:r>
          </a:p>
          <a:p>
            <a:pPr marL="285750" indent="-285750">
              <a:buFont typeface="Wingdings" panose="05000000000000000000" pitchFamily="2" charset="2"/>
              <a:buChar char="§"/>
            </a:pPr>
            <a:r>
              <a:rPr lang="fr-FR" sz="1100" dirty="0">
                <a:latin typeface="+mj-lt"/>
              </a:rPr>
              <a:t>Forte similitude avec le groupe n°8 du k-means</a:t>
            </a:r>
          </a:p>
          <a:p>
            <a:endParaRPr lang="fr-FR" sz="1600" dirty="0"/>
          </a:p>
          <a:p>
            <a:r>
              <a:rPr lang="fr-FR" sz="1400" dirty="0"/>
              <a:t>Cluster n°2 : 30,5% soit 565 clients</a:t>
            </a:r>
          </a:p>
          <a:p>
            <a:pPr marL="285750" indent="-285750">
              <a:buFont typeface="Wingdings" panose="05000000000000000000" pitchFamily="2" charset="2"/>
              <a:buChar char="§"/>
            </a:pPr>
            <a:r>
              <a:rPr lang="fr-FR" sz="1100" dirty="0">
                <a:latin typeface="+mj-lt"/>
              </a:rPr>
              <a:t>Client avec un potentiel d’achat très important, ainsi qu’une récence moyenne, note de satisfaction bonne</a:t>
            </a:r>
          </a:p>
          <a:p>
            <a:pPr marL="285750" indent="-285750">
              <a:buFont typeface="Wingdings" panose="05000000000000000000" pitchFamily="2" charset="2"/>
              <a:buChar char="§"/>
            </a:pPr>
            <a:r>
              <a:rPr lang="fr-FR" sz="1100" dirty="0">
                <a:latin typeface="+mj-lt"/>
              </a:rPr>
              <a:t>Forte similitude avec le groupe n°3 du k-means</a:t>
            </a:r>
          </a:p>
          <a:p>
            <a:pPr marL="285750" indent="-285750">
              <a:buFont typeface="Wingdings" panose="05000000000000000000" pitchFamily="2" charset="2"/>
              <a:buChar char="§"/>
            </a:pPr>
            <a:endParaRPr lang="fr-FR" sz="1400" dirty="0"/>
          </a:p>
          <a:p>
            <a:r>
              <a:rPr lang="fr-FR" sz="1400" dirty="0"/>
              <a:t>Cluster n°3 : 1,2% soit 23 clients</a:t>
            </a:r>
          </a:p>
          <a:p>
            <a:pPr marL="285750" indent="-285750">
              <a:buFont typeface="Wingdings" panose="05000000000000000000" pitchFamily="2" charset="2"/>
              <a:buChar char="§"/>
            </a:pPr>
            <a:r>
              <a:rPr lang="fr-FR" sz="1100" dirty="0">
                <a:latin typeface="+mj-lt"/>
              </a:rPr>
              <a:t>Client avec une récence très faible, avec une note moyenne en termes de retour satisfaction, client perdu</a:t>
            </a:r>
          </a:p>
          <a:p>
            <a:pPr marL="285750" indent="-285750">
              <a:buFont typeface="Wingdings" panose="05000000000000000000" pitchFamily="2" charset="2"/>
              <a:buChar char="§"/>
            </a:pPr>
            <a:r>
              <a:rPr lang="fr-FR" sz="1100" dirty="0">
                <a:latin typeface="+mj-lt"/>
              </a:rPr>
              <a:t>Forte similitude avec le groupe n°6 du k-means </a:t>
            </a:r>
          </a:p>
          <a:p>
            <a:endParaRPr lang="fr-FR" sz="1200" dirty="0">
              <a:latin typeface="+mj-lt"/>
            </a:endParaRPr>
          </a:p>
          <a:p>
            <a:r>
              <a:rPr lang="fr-FR" sz="1400" dirty="0"/>
              <a:t>Cluster n°4 : 4,4% soit 81 clients</a:t>
            </a:r>
          </a:p>
          <a:p>
            <a:pPr marL="285750" indent="-285750">
              <a:buFont typeface="Wingdings" panose="05000000000000000000" pitchFamily="2" charset="2"/>
              <a:buChar char="§"/>
            </a:pPr>
            <a:r>
              <a:rPr lang="fr-FR" sz="1100" dirty="0">
                <a:latin typeface="+mj-lt"/>
              </a:rPr>
              <a:t>Client mécontent et déçu, en lien avec des transports longs et élevés</a:t>
            </a:r>
          </a:p>
          <a:p>
            <a:pPr marL="285750" indent="-285750">
              <a:buFont typeface="Wingdings" panose="05000000000000000000" pitchFamily="2" charset="2"/>
              <a:buChar char="§"/>
            </a:pPr>
            <a:r>
              <a:rPr lang="fr-FR" sz="1100" dirty="0">
                <a:latin typeface="+mj-lt"/>
              </a:rPr>
              <a:t>Forte similitude avec le cluster n°4 du k-means</a:t>
            </a:r>
          </a:p>
        </p:txBody>
      </p:sp>
    </p:spTree>
    <p:extLst>
      <p:ext uri="{BB962C8B-B14F-4D97-AF65-F5344CB8AC3E}">
        <p14:creationId xmlns:p14="http://schemas.microsoft.com/office/powerpoint/2010/main" val="480251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18C8B28-C8B0-7998-1C85-8B44B5E1A7E5}"/>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B01AAE8A-5BA3-29E1-B647-D0F71473CA66}"/>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7EFF76FF-A261-D799-513D-9C64FA2845B7}"/>
              </a:ext>
            </a:extLst>
          </p:cNvPr>
          <p:cNvSpPr>
            <a:spLocks noGrp="1"/>
          </p:cNvSpPr>
          <p:nvPr>
            <p:ph type="sldNum" sz="quarter" idx="12"/>
          </p:nvPr>
        </p:nvSpPr>
        <p:spPr/>
        <p:txBody>
          <a:bodyPr/>
          <a:lstStyle/>
          <a:p>
            <a:pPr rtl="0"/>
            <a:fld id="{31FEFF75-79D2-EE46-877B-299D1510E681}" type="slidenum">
              <a:rPr lang="fr-FR" noProof="0" smtClean="0"/>
              <a:t>38</a:t>
            </a:fld>
            <a:endParaRPr lang="fr-FR" noProof="0"/>
          </a:p>
        </p:txBody>
      </p:sp>
      <p:sp>
        <p:nvSpPr>
          <p:cNvPr id="7" name="Titre 20">
            <a:extLst>
              <a:ext uri="{FF2B5EF4-FFF2-40B4-BE49-F238E27FC236}">
                <a16:creationId xmlns:a16="http://schemas.microsoft.com/office/drawing/2014/main" id="{BD3265AD-EDCB-23E7-3954-B1EDFA43DB7A}"/>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k-means</a:t>
            </a:r>
          </a:p>
        </p:txBody>
      </p:sp>
      <p:sp>
        <p:nvSpPr>
          <p:cNvPr id="5" name="Titre 20">
            <a:extLst>
              <a:ext uri="{FF2B5EF4-FFF2-40B4-BE49-F238E27FC236}">
                <a16:creationId xmlns:a16="http://schemas.microsoft.com/office/drawing/2014/main" id="{7DFD0AC0-7DF7-8A47-8823-3353F62821AE}"/>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d. Les outliers (1850 clients) : k-means en 5 composantes pour classer nos clients </a:t>
            </a:r>
          </a:p>
        </p:txBody>
      </p:sp>
      <p:pic>
        <p:nvPicPr>
          <p:cNvPr id="9" name="Image 8">
            <a:extLst>
              <a:ext uri="{FF2B5EF4-FFF2-40B4-BE49-F238E27FC236}">
                <a16:creationId xmlns:a16="http://schemas.microsoft.com/office/drawing/2014/main" id="{7F1DA969-77BA-C23E-B4FF-577290A131F0}"/>
              </a:ext>
            </a:extLst>
          </p:cNvPr>
          <p:cNvPicPr>
            <a:picLocks noChangeAspect="1"/>
          </p:cNvPicPr>
          <p:nvPr/>
        </p:nvPicPr>
        <p:blipFill>
          <a:blip r:embed="rId3"/>
          <a:stretch>
            <a:fillRect/>
          </a:stretch>
        </p:blipFill>
        <p:spPr>
          <a:xfrm>
            <a:off x="6655697" y="1876719"/>
            <a:ext cx="4724540" cy="3887572"/>
          </a:xfrm>
          <a:prstGeom prst="rect">
            <a:avLst/>
          </a:prstGeom>
        </p:spPr>
      </p:pic>
      <p:pic>
        <p:nvPicPr>
          <p:cNvPr id="8" name="Image 7">
            <a:extLst>
              <a:ext uri="{FF2B5EF4-FFF2-40B4-BE49-F238E27FC236}">
                <a16:creationId xmlns:a16="http://schemas.microsoft.com/office/drawing/2014/main" id="{9267350D-857A-042B-7049-AD06E8A3C121}"/>
              </a:ext>
            </a:extLst>
          </p:cNvPr>
          <p:cNvPicPr>
            <a:picLocks noChangeAspect="1"/>
          </p:cNvPicPr>
          <p:nvPr/>
        </p:nvPicPr>
        <p:blipFill>
          <a:blip r:embed="rId4"/>
          <a:stretch>
            <a:fillRect/>
          </a:stretch>
        </p:blipFill>
        <p:spPr>
          <a:xfrm>
            <a:off x="332460" y="1881599"/>
            <a:ext cx="5497839" cy="3852227"/>
          </a:xfrm>
          <a:prstGeom prst="rect">
            <a:avLst/>
          </a:prstGeom>
        </p:spPr>
      </p:pic>
    </p:spTree>
    <p:extLst>
      <p:ext uri="{BB962C8B-B14F-4D97-AF65-F5344CB8AC3E}">
        <p14:creationId xmlns:p14="http://schemas.microsoft.com/office/powerpoint/2010/main" val="370060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9E085-C61A-2066-0D6A-BB4474F6E54F}"/>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2EDA8DD-8927-AF03-ACB8-D6AB73E065BB}"/>
              </a:ext>
            </a:extLst>
          </p:cNvPr>
          <p:cNvSpPr>
            <a:spLocks noGrp="1"/>
          </p:cNvSpPr>
          <p:nvPr>
            <p:ph type="body" idx="13"/>
          </p:nvPr>
        </p:nvSpPr>
        <p:spPr>
          <a:xfrm>
            <a:off x="1524000" y="5286195"/>
            <a:ext cx="10449464" cy="657405"/>
          </a:xfrm>
        </p:spPr>
        <p:txBody>
          <a:bodyPr>
            <a:normAutofit/>
          </a:bodyPr>
          <a:lstStyle/>
          <a:p>
            <a:r>
              <a:rPr lang="fr-FR" dirty="0"/>
              <a:t>Quel intervalle de temps pour la maintenance périodique selon la stabilité du modèle ?</a:t>
            </a:r>
          </a:p>
        </p:txBody>
      </p:sp>
      <p:sp>
        <p:nvSpPr>
          <p:cNvPr id="10" name="Titre 9">
            <a:extLst>
              <a:ext uri="{FF2B5EF4-FFF2-40B4-BE49-F238E27FC236}">
                <a16:creationId xmlns:a16="http://schemas.microsoft.com/office/drawing/2014/main" id="{2FD916A2-EFE1-3E79-E76F-847498097424}"/>
              </a:ext>
            </a:extLst>
          </p:cNvPr>
          <p:cNvSpPr>
            <a:spLocks noGrp="1"/>
          </p:cNvSpPr>
          <p:nvPr>
            <p:ph type="ctrTitle"/>
          </p:nvPr>
        </p:nvSpPr>
        <p:spPr>
          <a:xfrm>
            <a:off x="1524000" y="2715790"/>
            <a:ext cx="10035396" cy="2387600"/>
          </a:xfrm>
        </p:spPr>
        <p:txBody>
          <a:bodyPr>
            <a:normAutofit/>
          </a:bodyPr>
          <a:lstStyle/>
          <a:p>
            <a:r>
              <a:rPr lang="fr-FR" dirty="0">
                <a:latin typeface="+mn-lt"/>
              </a:rPr>
              <a:t>Vi. Stabilité &amp; Maintenance du modèle k-means</a:t>
            </a:r>
          </a:p>
        </p:txBody>
      </p:sp>
    </p:spTree>
    <p:extLst>
      <p:ext uri="{BB962C8B-B14F-4D97-AF65-F5344CB8AC3E}">
        <p14:creationId xmlns:p14="http://schemas.microsoft.com/office/powerpoint/2010/main" val="2432573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1838B385-F4F6-4B25-B2D8-7CFCF67F9C9D}"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4</a:t>
            </a:fld>
            <a:endParaRPr lang="fr-FR" noProof="0"/>
          </a:p>
        </p:txBody>
      </p:sp>
      <p:sp>
        <p:nvSpPr>
          <p:cNvPr id="8" name="Titre 20">
            <a:extLst>
              <a:ext uri="{FF2B5EF4-FFF2-40B4-BE49-F238E27FC236}">
                <a16:creationId xmlns:a16="http://schemas.microsoft.com/office/drawing/2014/main" id="{E8AB1B43-3027-5263-D7EF-375F8DA705A4}"/>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Quelle est la mission définit par l’entreprise de e-commerce </a:t>
            </a:r>
            <a:r>
              <a:rPr lang="fr-FR" sz="1500" dirty="0" err="1">
                <a:latin typeface="+mj-lt"/>
              </a:rPr>
              <a:t>olist</a:t>
            </a:r>
            <a:r>
              <a:rPr lang="fr-FR" sz="1500" dirty="0">
                <a:latin typeface="+mj-lt"/>
              </a:rPr>
              <a:t> ?</a:t>
            </a:r>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 Contexte &amp; définition de la mission</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10/06/2024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4</a:t>
            </a:fld>
            <a:endParaRPr lang="fr-FR">
              <a:latin typeface="+mj-lt"/>
            </a:endParaRPr>
          </a:p>
        </p:txBody>
      </p:sp>
      <p:sp>
        <p:nvSpPr>
          <p:cNvPr id="15" name="ZoneTexte 14">
            <a:extLst>
              <a:ext uri="{FF2B5EF4-FFF2-40B4-BE49-F238E27FC236}">
                <a16:creationId xmlns:a16="http://schemas.microsoft.com/office/drawing/2014/main" id="{30FDF7A4-1BD9-4B71-E79E-0E2A2D7A01CE}"/>
              </a:ext>
            </a:extLst>
          </p:cNvPr>
          <p:cNvSpPr txBox="1"/>
          <p:nvPr/>
        </p:nvSpPr>
        <p:spPr>
          <a:xfrm>
            <a:off x="666741" y="4519965"/>
            <a:ext cx="11392255" cy="1323439"/>
          </a:xfrm>
          <a:prstGeom prst="rect">
            <a:avLst/>
          </a:prstGeom>
          <a:noFill/>
        </p:spPr>
        <p:txBody>
          <a:bodyPr wrap="square" rtlCol="0">
            <a:spAutoFit/>
          </a:bodyPr>
          <a:lstStyle/>
          <a:p>
            <a:r>
              <a:rPr lang="fr-FR" sz="1600" b="1" dirty="0"/>
              <a:t>Notre problématique métier :</a:t>
            </a:r>
          </a:p>
          <a:p>
            <a:endParaRPr lang="fr-FR" sz="1600" b="1" dirty="0"/>
          </a:p>
          <a:p>
            <a:pPr marL="285750" indent="-285750">
              <a:buFont typeface="Wingdings" panose="05000000000000000000" pitchFamily="2" charset="2"/>
              <a:buChar char="ü"/>
            </a:pPr>
            <a:r>
              <a:rPr lang="fr-FR" sz="1600" dirty="0">
                <a:latin typeface="+mj-lt"/>
                <a:ea typeface="Yu Gothic Light" panose="020B0300000000000000" pitchFamily="34" charset="-128"/>
              </a:rPr>
              <a:t>Segmenter une base de données clients afin de mettre en évidence des groupes de clients exploitables &amp; actionnables par le service marketing</a:t>
            </a:r>
          </a:p>
          <a:p>
            <a:pPr marL="285750" indent="-285750">
              <a:buFont typeface="Wingdings" panose="05000000000000000000" pitchFamily="2" charset="2"/>
              <a:buChar char="ü"/>
            </a:pPr>
            <a:r>
              <a:rPr lang="fr-FR" sz="1600" dirty="0">
                <a:latin typeface="+mj-lt"/>
                <a:ea typeface="Yu Gothic Light" panose="020B0300000000000000" pitchFamily="34" charset="-128"/>
              </a:rPr>
              <a:t>Proposer un contrat de maintenance en lien avec la stabilité du modèle qui sera retenu et proposé</a:t>
            </a:r>
          </a:p>
        </p:txBody>
      </p:sp>
      <p:sp>
        <p:nvSpPr>
          <p:cNvPr id="5" name="ZoneTexte 4">
            <a:extLst>
              <a:ext uri="{FF2B5EF4-FFF2-40B4-BE49-F238E27FC236}">
                <a16:creationId xmlns:a16="http://schemas.microsoft.com/office/drawing/2014/main" id="{AEA5F3CF-23E3-4D0A-E5D7-8E2335550C06}"/>
              </a:ext>
            </a:extLst>
          </p:cNvPr>
          <p:cNvSpPr txBox="1"/>
          <p:nvPr/>
        </p:nvSpPr>
        <p:spPr>
          <a:xfrm>
            <a:off x="666741" y="1643758"/>
            <a:ext cx="9883423" cy="2585323"/>
          </a:xfrm>
          <a:prstGeom prst="rect">
            <a:avLst/>
          </a:prstGeom>
          <a:noFill/>
        </p:spPr>
        <p:txBody>
          <a:bodyPr wrap="square" rtlCol="0">
            <a:spAutoFit/>
          </a:bodyPr>
          <a:lstStyle/>
          <a:p>
            <a:r>
              <a:rPr lang="fr-FR" dirty="0"/>
              <a:t>         est une plateforme de e-commerce :</a:t>
            </a:r>
          </a:p>
          <a:p>
            <a:endParaRPr lang="fr-FR" dirty="0"/>
          </a:p>
          <a:p>
            <a:pPr marL="285750" indent="-285750">
              <a:buFontTx/>
              <a:buChar char="-"/>
            </a:pPr>
            <a:r>
              <a:rPr lang="fr-FR" sz="1800" dirty="0">
                <a:latin typeface="+mj-lt"/>
                <a:ea typeface="Yu Gothic Light" panose="020B0300000000000000" pitchFamily="34" charset="-128"/>
              </a:rPr>
              <a:t>Créée en 2016 au Brésil</a:t>
            </a:r>
          </a:p>
          <a:p>
            <a:pPr marL="285750" indent="-285750">
              <a:buFontTx/>
              <a:buChar char="-"/>
            </a:pPr>
            <a:r>
              <a:rPr lang="fr-FR" sz="1800" dirty="0">
                <a:latin typeface="+mj-lt"/>
                <a:ea typeface="Yu Gothic Light" panose="020B0300000000000000" pitchFamily="34" charset="-128"/>
              </a:rPr>
              <a:t>Maillon entre </a:t>
            </a:r>
            <a:r>
              <a:rPr lang="fr-FR" dirty="0">
                <a:latin typeface="+mj-lt"/>
                <a:ea typeface="Yu Gothic Light" panose="020B0300000000000000" pitchFamily="34" charset="-128"/>
              </a:rPr>
              <a:t>d</a:t>
            </a:r>
            <a:r>
              <a:rPr lang="fr-FR" sz="1800" dirty="0">
                <a:latin typeface="+mj-lt"/>
                <a:ea typeface="Yu Gothic Light" panose="020B0300000000000000" pitchFamily="34" charset="-128"/>
              </a:rPr>
              <a:t>es vendeurs &amp; des acheteurs</a:t>
            </a:r>
          </a:p>
          <a:p>
            <a:pPr marL="285750" indent="-285750">
              <a:buFontTx/>
              <a:buChar char="-"/>
            </a:pPr>
            <a:r>
              <a:rPr lang="fr-FR" dirty="0">
                <a:latin typeface="+mj-lt"/>
                <a:ea typeface="Yu Gothic Light" panose="020B0300000000000000" pitchFamily="34" charset="-128"/>
              </a:rPr>
              <a:t>Nombreuses catégories produits proposées</a:t>
            </a:r>
            <a:endParaRPr lang="fr-FR" sz="1800" dirty="0">
              <a:latin typeface="+mj-lt"/>
              <a:ea typeface="Yu Gothic Light" panose="020B0300000000000000" pitchFamily="34" charset="-128"/>
            </a:endParaRPr>
          </a:p>
          <a:p>
            <a:pPr marL="285750" indent="-285750">
              <a:buFontTx/>
              <a:buChar char="-"/>
            </a:pPr>
            <a:r>
              <a:rPr lang="fr-FR" dirty="0">
                <a:latin typeface="+mj-lt"/>
                <a:ea typeface="Yu Gothic Light" panose="020B0300000000000000" pitchFamily="34" charset="-128"/>
              </a:rPr>
              <a:t>Pilote les paiements et le transport</a:t>
            </a:r>
          </a:p>
          <a:p>
            <a:pPr marL="285750" indent="-285750">
              <a:buFontTx/>
              <a:buChar char="-"/>
            </a:pPr>
            <a:r>
              <a:rPr lang="fr-FR" dirty="0">
                <a:latin typeface="+mj-lt"/>
                <a:ea typeface="Yu Gothic Light" panose="020B0300000000000000" pitchFamily="34" charset="-128"/>
              </a:rPr>
              <a:t>Satisfaction client avec des notations sur les commandes</a:t>
            </a:r>
          </a:p>
          <a:p>
            <a:pPr marL="285750" indent="-285750">
              <a:buFontTx/>
              <a:buChar char="-"/>
            </a:pPr>
            <a:endParaRPr lang="fr-FR" dirty="0">
              <a:latin typeface="+mj-lt"/>
              <a:ea typeface="Yu Gothic Light" panose="020B0300000000000000" pitchFamily="34" charset="-128"/>
            </a:endParaRPr>
          </a:p>
          <a:p>
            <a:r>
              <a:rPr lang="fr-FR" dirty="0">
                <a:latin typeface="+mj-lt"/>
                <a:ea typeface="Yu Gothic Light" panose="020B0300000000000000" pitchFamily="34" charset="-128"/>
                <a:sym typeface="Wingdings" panose="05000000000000000000" pitchFamily="2" charset="2"/>
              </a:rPr>
              <a:t> </a:t>
            </a:r>
            <a:r>
              <a:rPr lang="fr-FR" dirty="0">
                <a:latin typeface="+mj-lt"/>
                <a:ea typeface="Yu Gothic Light" panose="020B0300000000000000" pitchFamily="34" charset="-128"/>
              </a:rPr>
              <a:t> </a:t>
            </a:r>
            <a:r>
              <a:rPr lang="fr-FR" b="1" dirty="0">
                <a:latin typeface="+mj-lt"/>
                <a:ea typeface="Yu Gothic Light" panose="020B0300000000000000" pitchFamily="34" charset="-128"/>
              </a:rPr>
              <a:t>Ces processus génèrent de la donnée exploitable </a:t>
            </a:r>
            <a:endParaRPr lang="fr-FR" dirty="0">
              <a:latin typeface="+mj-lt"/>
              <a:ea typeface="Yu Gothic Light" panose="020B0300000000000000" pitchFamily="34" charset="-128"/>
            </a:endParaRPr>
          </a:p>
        </p:txBody>
      </p:sp>
      <p:pic>
        <p:nvPicPr>
          <p:cNvPr id="7" name="Image 6">
            <a:extLst>
              <a:ext uri="{FF2B5EF4-FFF2-40B4-BE49-F238E27FC236}">
                <a16:creationId xmlns:a16="http://schemas.microsoft.com/office/drawing/2014/main" id="{DA6A02BE-6F0C-377A-4859-E76177DF9CE4}"/>
              </a:ext>
            </a:extLst>
          </p:cNvPr>
          <p:cNvPicPr>
            <a:picLocks noChangeAspect="1"/>
          </p:cNvPicPr>
          <p:nvPr/>
        </p:nvPicPr>
        <p:blipFill rotWithShape="1">
          <a:blip r:embed="rId3"/>
          <a:srcRect l="12028" r="14943"/>
          <a:stretch/>
        </p:blipFill>
        <p:spPr>
          <a:xfrm>
            <a:off x="131094" y="1408568"/>
            <a:ext cx="1071293" cy="730575"/>
          </a:xfrm>
          <a:prstGeom prst="rect">
            <a:avLst/>
          </a:prstGeom>
        </p:spPr>
      </p:pic>
      <p:pic>
        <p:nvPicPr>
          <p:cNvPr id="13" name="Image 12">
            <a:extLst>
              <a:ext uri="{FF2B5EF4-FFF2-40B4-BE49-F238E27FC236}">
                <a16:creationId xmlns:a16="http://schemas.microsoft.com/office/drawing/2014/main" id="{F7551138-432B-3BD9-43E6-5D17A20DFB4D}"/>
              </a:ext>
            </a:extLst>
          </p:cNvPr>
          <p:cNvPicPr>
            <a:picLocks noChangeAspect="1"/>
          </p:cNvPicPr>
          <p:nvPr/>
        </p:nvPicPr>
        <p:blipFill>
          <a:blip r:embed="rId4"/>
          <a:stretch>
            <a:fillRect/>
          </a:stretch>
        </p:blipFill>
        <p:spPr>
          <a:xfrm>
            <a:off x="7180703" y="1872125"/>
            <a:ext cx="4173097" cy="2731953"/>
          </a:xfrm>
          <a:prstGeom prst="rect">
            <a:avLst/>
          </a:prstGeom>
        </p:spPr>
      </p:pic>
    </p:spTree>
    <p:extLst>
      <p:ext uri="{BB962C8B-B14F-4D97-AF65-F5344CB8AC3E}">
        <p14:creationId xmlns:p14="http://schemas.microsoft.com/office/powerpoint/2010/main" val="373166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40</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vi. Stabilité &amp; maintenance</a:t>
            </a:r>
          </a:p>
        </p:txBody>
      </p:sp>
      <p:sp>
        <p:nvSpPr>
          <p:cNvPr id="8" name="Titre 20">
            <a:extLst>
              <a:ext uri="{FF2B5EF4-FFF2-40B4-BE49-F238E27FC236}">
                <a16:creationId xmlns:a16="http://schemas.microsoft.com/office/drawing/2014/main" id="{70CF1D62-990C-4E58-A1A8-F70EB50FE98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Stabilité dans le temps &amp; périodicité de maintenance du modèle du k-means (k=8) </a:t>
            </a:r>
          </a:p>
        </p:txBody>
      </p:sp>
      <p:sp>
        <p:nvSpPr>
          <p:cNvPr id="5" name="ZoneTexte 4">
            <a:extLst>
              <a:ext uri="{FF2B5EF4-FFF2-40B4-BE49-F238E27FC236}">
                <a16:creationId xmlns:a16="http://schemas.microsoft.com/office/drawing/2014/main" id="{AC21C156-9927-A939-2721-EEED020CE4B9}"/>
              </a:ext>
            </a:extLst>
          </p:cNvPr>
          <p:cNvSpPr txBox="1"/>
          <p:nvPr/>
        </p:nvSpPr>
        <p:spPr>
          <a:xfrm>
            <a:off x="354563" y="1592446"/>
            <a:ext cx="4343400" cy="2308324"/>
          </a:xfrm>
          <a:prstGeom prst="rect">
            <a:avLst/>
          </a:prstGeom>
          <a:noFill/>
        </p:spPr>
        <p:txBody>
          <a:bodyPr wrap="square" rtlCol="0">
            <a:spAutoFit/>
          </a:bodyPr>
          <a:lstStyle/>
          <a:p>
            <a:r>
              <a:rPr lang="fr-FR" b="1" dirty="0"/>
              <a:t>Démarche employée :</a:t>
            </a:r>
          </a:p>
          <a:p>
            <a:endParaRPr lang="fr-FR" b="1" dirty="0"/>
          </a:p>
          <a:p>
            <a:pPr marL="285750" indent="-285750">
              <a:buFont typeface="Wingdings" panose="05000000000000000000" pitchFamily="2" charset="2"/>
              <a:buChar char="§"/>
            </a:pPr>
            <a:r>
              <a:rPr lang="fr-FR" sz="1200" dirty="0">
                <a:latin typeface="+mj-lt"/>
              </a:rPr>
              <a:t>Utilisation d’une fonction pour automatiser les agrégations et création des features sur une plage temporelle définie</a:t>
            </a:r>
          </a:p>
          <a:p>
            <a:pPr marL="285750" indent="-285750">
              <a:buFont typeface="Wingdings" panose="05000000000000000000" pitchFamily="2" charset="2"/>
              <a:buChar char="§"/>
            </a:pPr>
            <a:endParaRPr lang="fr-FR" sz="1200" dirty="0">
              <a:latin typeface="+mj-lt"/>
            </a:endParaRPr>
          </a:p>
          <a:p>
            <a:pPr marL="285750" indent="-285750">
              <a:buFont typeface="Wingdings" panose="05000000000000000000" pitchFamily="2" charset="2"/>
              <a:buChar char="§"/>
            </a:pPr>
            <a:r>
              <a:rPr lang="fr-FR" sz="1200" dirty="0">
                <a:latin typeface="+mj-lt"/>
              </a:rPr>
              <a:t>Utiliser le modèle instancié lors de la modélisation avec la fonction « </a:t>
            </a:r>
            <a:r>
              <a:rPr lang="fr-FR" sz="1200" b="1" dirty="0">
                <a:latin typeface="+mj-lt"/>
              </a:rPr>
              <a:t>.</a:t>
            </a:r>
            <a:r>
              <a:rPr lang="fr-FR" sz="1200" b="1" dirty="0" err="1">
                <a:latin typeface="+mj-lt"/>
              </a:rPr>
              <a:t>predict</a:t>
            </a:r>
            <a:r>
              <a:rPr lang="fr-FR" sz="1200" b="1" dirty="0">
                <a:latin typeface="+mj-lt"/>
              </a:rPr>
              <a:t> </a:t>
            </a:r>
            <a:r>
              <a:rPr lang="fr-FR" sz="1200" dirty="0">
                <a:latin typeface="+mj-lt"/>
              </a:rPr>
              <a:t>» (stratégie privilégiée pour classer les nouveaux clients)</a:t>
            </a:r>
          </a:p>
          <a:p>
            <a:pPr marL="285750" indent="-285750">
              <a:buFont typeface="Wingdings" panose="05000000000000000000" pitchFamily="2" charset="2"/>
              <a:buChar char="§"/>
            </a:pPr>
            <a:endParaRPr lang="fr-FR" sz="1200" dirty="0">
              <a:latin typeface="+mj-lt"/>
            </a:endParaRPr>
          </a:p>
          <a:p>
            <a:pPr marL="285750" indent="-285750">
              <a:buFont typeface="Wingdings" panose="05000000000000000000" pitchFamily="2" charset="2"/>
              <a:buChar char="§"/>
            </a:pPr>
            <a:r>
              <a:rPr lang="fr-FR" sz="1200" dirty="0">
                <a:latin typeface="+mj-lt"/>
              </a:rPr>
              <a:t>Comparer et mesurer la stabilité du modèle pour les clients de 2017, avec l’arrivée des nouveaux clients mensuels sur 2018</a:t>
            </a:r>
          </a:p>
        </p:txBody>
      </p:sp>
      <p:pic>
        <p:nvPicPr>
          <p:cNvPr id="9" name="Image 8">
            <a:extLst>
              <a:ext uri="{FF2B5EF4-FFF2-40B4-BE49-F238E27FC236}">
                <a16:creationId xmlns:a16="http://schemas.microsoft.com/office/drawing/2014/main" id="{9DFA2BDC-C526-CA9D-07C9-950B0D336552}"/>
              </a:ext>
            </a:extLst>
          </p:cNvPr>
          <p:cNvPicPr>
            <a:picLocks noChangeAspect="1"/>
          </p:cNvPicPr>
          <p:nvPr/>
        </p:nvPicPr>
        <p:blipFill>
          <a:blip r:embed="rId3"/>
          <a:stretch>
            <a:fillRect/>
          </a:stretch>
        </p:blipFill>
        <p:spPr>
          <a:xfrm>
            <a:off x="354563" y="4005111"/>
            <a:ext cx="3088434" cy="2135618"/>
          </a:xfrm>
          <a:prstGeom prst="rect">
            <a:avLst/>
          </a:prstGeom>
        </p:spPr>
      </p:pic>
      <p:pic>
        <p:nvPicPr>
          <p:cNvPr id="10" name="Image 9">
            <a:extLst>
              <a:ext uri="{FF2B5EF4-FFF2-40B4-BE49-F238E27FC236}">
                <a16:creationId xmlns:a16="http://schemas.microsoft.com/office/drawing/2014/main" id="{A0578D87-B848-1E72-DD07-94ECE437757C}"/>
              </a:ext>
            </a:extLst>
          </p:cNvPr>
          <p:cNvPicPr>
            <a:picLocks noChangeAspect="1"/>
          </p:cNvPicPr>
          <p:nvPr/>
        </p:nvPicPr>
        <p:blipFill>
          <a:blip r:embed="rId4"/>
          <a:stretch>
            <a:fillRect/>
          </a:stretch>
        </p:blipFill>
        <p:spPr>
          <a:xfrm>
            <a:off x="4866345" y="1512414"/>
            <a:ext cx="6571433" cy="4843936"/>
          </a:xfrm>
          <a:prstGeom prst="rect">
            <a:avLst/>
          </a:prstGeom>
        </p:spPr>
      </p:pic>
    </p:spTree>
    <p:extLst>
      <p:ext uri="{BB962C8B-B14F-4D97-AF65-F5344CB8AC3E}">
        <p14:creationId xmlns:p14="http://schemas.microsoft.com/office/powerpoint/2010/main" val="1369357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41</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vi. Stabilité &amp; maintenance</a:t>
            </a:r>
          </a:p>
        </p:txBody>
      </p:sp>
      <p:sp>
        <p:nvSpPr>
          <p:cNvPr id="8" name="Titre 20">
            <a:extLst>
              <a:ext uri="{FF2B5EF4-FFF2-40B4-BE49-F238E27FC236}">
                <a16:creationId xmlns:a16="http://schemas.microsoft.com/office/drawing/2014/main" id="{70CF1D62-990C-4E58-A1A8-F70EB50FE98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Stabilité dans le temps &amp; périodicité de maintenance du modèle du k-means (k=8) </a:t>
            </a:r>
          </a:p>
        </p:txBody>
      </p:sp>
      <p:sp>
        <p:nvSpPr>
          <p:cNvPr id="5" name="ZoneTexte 4">
            <a:extLst>
              <a:ext uri="{FF2B5EF4-FFF2-40B4-BE49-F238E27FC236}">
                <a16:creationId xmlns:a16="http://schemas.microsoft.com/office/drawing/2014/main" id="{AC21C156-9927-A939-2721-EEED020CE4B9}"/>
              </a:ext>
            </a:extLst>
          </p:cNvPr>
          <p:cNvSpPr txBox="1"/>
          <p:nvPr/>
        </p:nvSpPr>
        <p:spPr>
          <a:xfrm>
            <a:off x="354562" y="1592445"/>
            <a:ext cx="3601618" cy="2677656"/>
          </a:xfrm>
          <a:prstGeom prst="rect">
            <a:avLst/>
          </a:prstGeom>
          <a:noFill/>
        </p:spPr>
        <p:txBody>
          <a:bodyPr wrap="square" rtlCol="0">
            <a:spAutoFit/>
          </a:bodyPr>
          <a:lstStyle/>
          <a:p>
            <a:r>
              <a:rPr lang="fr-FR" b="1" dirty="0"/>
              <a:t>Analyse des résultats :</a:t>
            </a:r>
          </a:p>
          <a:p>
            <a:endParaRPr lang="fr-FR" b="1" dirty="0"/>
          </a:p>
          <a:p>
            <a:pPr marL="285750" indent="-285750">
              <a:buFont typeface="Wingdings" panose="05000000000000000000" pitchFamily="2" charset="2"/>
              <a:buChar char="§"/>
            </a:pPr>
            <a:r>
              <a:rPr lang="fr-FR" sz="1200" dirty="0">
                <a:latin typeface="+mj-lt"/>
              </a:rPr>
              <a:t>Nous constatons une baisse progressive, qui s’accentue au fil des mois, en lien avec le nombre croissant de nouveaux clients sur 2018</a:t>
            </a:r>
          </a:p>
          <a:p>
            <a:pPr marL="285750" indent="-285750">
              <a:buFont typeface="Wingdings" panose="05000000000000000000" pitchFamily="2" charset="2"/>
              <a:buChar char="§"/>
            </a:pPr>
            <a:endParaRPr lang="fr-FR" sz="1200" dirty="0">
              <a:latin typeface="+mj-lt"/>
            </a:endParaRPr>
          </a:p>
          <a:p>
            <a:pPr marL="285750" indent="-285750">
              <a:buFont typeface="Wingdings" panose="05000000000000000000" pitchFamily="2" charset="2"/>
              <a:buChar char="§"/>
            </a:pPr>
            <a:r>
              <a:rPr lang="fr-FR" sz="1200" dirty="0">
                <a:latin typeface="+mj-lt"/>
              </a:rPr>
              <a:t>Seuil </a:t>
            </a:r>
            <a:r>
              <a:rPr lang="fr-FR" sz="1200">
                <a:latin typeface="+mj-lt"/>
              </a:rPr>
              <a:t>à 0,85</a:t>
            </a:r>
            <a:endParaRPr lang="fr-FR" sz="1200" dirty="0">
              <a:latin typeface="+mj-lt"/>
            </a:endParaRPr>
          </a:p>
          <a:p>
            <a:pPr marL="285750" indent="-285750">
              <a:buFont typeface="Wingdings" panose="05000000000000000000" pitchFamily="2" charset="2"/>
              <a:buChar char="§"/>
            </a:pPr>
            <a:endParaRPr lang="fr-FR" sz="1200" dirty="0">
              <a:latin typeface="+mj-lt"/>
            </a:endParaRPr>
          </a:p>
          <a:p>
            <a:pPr marL="285750" indent="-285750">
              <a:buFont typeface="Wingdings" panose="05000000000000000000" pitchFamily="2" charset="2"/>
              <a:buChar char="§"/>
            </a:pPr>
            <a:r>
              <a:rPr lang="fr-FR" sz="1200" dirty="0">
                <a:latin typeface="+mj-lt"/>
              </a:rPr>
              <a:t>Maintenance périodique du modèle : 3 mois</a:t>
            </a:r>
          </a:p>
          <a:p>
            <a:pPr marL="285750" indent="-285750">
              <a:buFont typeface="Wingdings" panose="05000000000000000000" pitchFamily="2" charset="2"/>
              <a:buChar char="§"/>
            </a:pPr>
            <a:endParaRPr lang="fr-FR" dirty="0">
              <a:latin typeface="+mj-lt"/>
            </a:endParaRPr>
          </a:p>
          <a:p>
            <a:pPr marL="285750" indent="-285750">
              <a:buFont typeface="Wingdings" panose="05000000000000000000" pitchFamily="2" charset="2"/>
              <a:buChar char="§"/>
            </a:pPr>
            <a:endParaRPr lang="fr-FR" dirty="0">
              <a:latin typeface="+mj-lt"/>
            </a:endParaRPr>
          </a:p>
          <a:p>
            <a:endParaRPr lang="fr-FR" sz="1200" dirty="0">
              <a:latin typeface="+mj-lt"/>
            </a:endParaRPr>
          </a:p>
        </p:txBody>
      </p:sp>
      <p:pic>
        <p:nvPicPr>
          <p:cNvPr id="10" name="Image 9">
            <a:extLst>
              <a:ext uri="{FF2B5EF4-FFF2-40B4-BE49-F238E27FC236}">
                <a16:creationId xmlns:a16="http://schemas.microsoft.com/office/drawing/2014/main" id="{51959448-B996-D043-AB22-29BF54AF5484}"/>
              </a:ext>
            </a:extLst>
          </p:cNvPr>
          <p:cNvPicPr>
            <a:picLocks noChangeAspect="1"/>
          </p:cNvPicPr>
          <p:nvPr/>
        </p:nvPicPr>
        <p:blipFill>
          <a:blip r:embed="rId3"/>
          <a:stretch>
            <a:fillRect/>
          </a:stretch>
        </p:blipFill>
        <p:spPr>
          <a:xfrm>
            <a:off x="4153787" y="1733265"/>
            <a:ext cx="7397512" cy="4392426"/>
          </a:xfrm>
          <a:prstGeom prst="rect">
            <a:avLst/>
          </a:prstGeom>
        </p:spPr>
      </p:pic>
      <p:cxnSp>
        <p:nvCxnSpPr>
          <p:cNvPr id="9" name="Connecteur droit 8">
            <a:extLst>
              <a:ext uri="{FF2B5EF4-FFF2-40B4-BE49-F238E27FC236}">
                <a16:creationId xmlns:a16="http://schemas.microsoft.com/office/drawing/2014/main" id="{16AF54FC-9F5E-D9CA-B7BE-3DC40D2F96F0}"/>
              </a:ext>
            </a:extLst>
          </p:cNvPr>
          <p:cNvCxnSpPr/>
          <p:nvPr/>
        </p:nvCxnSpPr>
        <p:spPr>
          <a:xfrm>
            <a:off x="4508205" y="3012558"/>
            <a:ext cx="2296632"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B8A34402-F6A6-56F3-F52B-729C0E3A7EBB}"/>
              </a:ext>
            </a:extLst>
          </p:cNvPr>
          <p:cNvCxnSpPr>
            <a:cxnSpLocks/>
          </p:cNvCxnSpPr>
          <p:nvPr/>
        </p:nvCxnSpPr>
        <p:spPr>
          <a:xfrm flipV="1">
            <a:off x="6804837" y="3012558"/>
            <a:ext cx="0" cy="2802271"/>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87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9E085-C61A-2066-0D6A-BB4474F6E54F}"/>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2EDA8DD-8927-AF03-ACB8-D6AB73E065BB}"/>
              </a:ext>
            </a:extLst>
          </p:cNvPr>
          <p:cNvSpPr>
            <a:spLocks noGrp="1"/>
          </p:cNvSpPr>
          <p:nvPr>
            <p:ph type="body" idx="13"/>
          </p:nvPr>
        </p:nvSpPr>
        <p:spPr>
          <a:xfrm>
            <a:off x="1524000" y="5286195"/>
            <a:ext cx="10449464" cy="657405"/>
          </a:xfrm>
        </p:spPr>
        <p:txBody>
          <a:bodyPr>
            <a:normAutofit/>
          </a:bodyPr>
          <a:lstStyle/>
          <a:p>
            <a:r>
              <a:rPr lang="fr-FR" dirty="0"/>
              <a:t>Réponse à la problématique posée &amp; axes d’amélioration</a:t>
            </a:r>
          </a:p>
        </p:txBody>
      </p:sp>
      <p:sp>
        <p:nvSpPr>
          <p:cNvPr id="10" name="Titre 9">
            <a:extLst>
              <a:ext uri="{FF2B5EF4-FFF2-40B4-BE49-F238E27FC236}">
                <a16:creationId xmlns:a16="http://schemas.microsoft.com/office/drawing/2014/main" id="{2FD916A2-EFE1-3E79-E76F-847498097424}"/>
              </a:ext>
            </a:extLst>
          </p:cNvPr>
          <p:cNvSpPr>
            <a:spLocks noGrp="1"/>
          </p:cNvSpPr>
          <p:nvPr>
            <p:ph type="ctrTitle"/>
          </p:nvPr>
        </p:nvSpPr>
        <p:spPr>
          <a:xfrm>
            <a:off x="1524000" y="2715790"/>
            <a:ext cx="10035396" cy="2387600"/>
          </a:xfrm>
        </p:spPr>
        <p:txBody>
          <a:bodyPr>
            <a:normAutofit/>
          </a:bodyPr>
          <a:lstStyle/>
          <a:p>
            <a:r>
              <a:rPr lang="fr-FR" dirty="0" err="1">
                <a:latin typeface="+mn-lt"/>
              </a:rPr>
              <a:t>ViI</a:t>
            </a:r>
            <a:r>
              <a:rPr lang="fr-FR" dirty="0">
                <a:latin typeface="+mn-lt"/>
              </a:rPr>
              <a:t>. Conclusion de l’étude</a:t>
            </a:r>
          </a:p>
        </p:txBody>
      </p:sp>
    </p:spTree>
    <p:extLst>
      <p:ext uri="{BB962C8B-B14F-4D97-AF65-F5344CB8AC3E}">
        <p14:creationId xmlns:p14="http://schemas.microsoft.com/office/powerpoint/2010/main" val="3162306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4E7EA1DD-C3A1-4980-95B3-441966CB9C3B}"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43</a:t>
            </a:fld>
            <a:endParaRPr lang="fr-FR" noProof="0"/>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VI. Conclusion sur l’étude</a:t>
            </a:r>
          </a:p>
        </p:txBody>
      </p:sp>
      <p:cxnSp>
        <p:nvCxnSpPr>
          <p:cNvPr id="27" name="Connecteur droit 26">
            <a:extLst>
              <a:ext uri="{FF2B5EF4-FFF2-40B4-BE49-F238E27FC236}">
                <a16:creationId xmlns:a16="http://schemas.microsoft.com/office/drawing/2014/main" id="{19605906-90B0-09D0-B440-A6048F7E6A65}"/>
              </a:ext>
            </a:extLst>
          </p:cNvPr>
          <p:cNvCxnSpPr/>
          <p:nvPr/>
        </p:nvCxnSpPr>
        <p:spPr>
          <a:xfrm>
            <a:off x="6095999" y="1796143"/>
            <a:ext cx="0" cy="40843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FB0F67F8-FCE6-CEC4-EED0-3AB09144BAED}"/>
              </a:ext>
            </a:extLst>
          </p:cNvPr>
          <p:cNvSpPr txBox="1"/>
          <p:nvPr/>
        </p:nvSpPr>
        <p:spPr>
          <a:xfrm>
            <a:off x="545840" y="1796143"/>
            <a:ext cx="5381585" cy="1631216"/>
          </a:xfrm>
          <a:prstGeom prst="rect">
            <a:avLst/>
          </a:prstGeom>
          <a:noFill/>
        </p:spPr>
        <p:txBody>
          <a:bodyPr wrap="square" rtlCol="0">
            <a:spAutoFit/>
          </a:bodyPr>
          <a:lstStyle/>
          <a:p>
            <a:pPr marL="285750" indent="-285750">
              <a:buFont typeface="Wingdings" panose="05000000000000000000" pitchFamily="2" charset="2"/>
              <a:buChar char="§"/>
            </a:pPr>
            <a:r>
              <a:rPr lang="fr-FR" b="1" dirty="0"/>
              <a:t>Les données :</a:t>
            </a:r>
          </a:p>
          <a:p>
            <a:pPr marL="285750" indent="-285750">
              <a:buFont typeface="Wingdings" panose="05000000000000000000" pitchFamily="2" charset="2"/>
              <a:buChar char="§"/>
            </a:pPr>
            <a:endParaRPr lang="fr-FR" sz="1000" b="1" dirty="0"/>
          </a:p>
          <a:p>
            <a:pPr marL="285750" indent="-285750">
              <a:buFont typeface="Arial" panose="020B0604020202020204" pitchFamily="34" charset="0"/>
              <a:buChar char="•"/>
            </a:pPr>
            <a:r>
              <a:rPr lang="fr-FR" sz="1200" dirty="0"/>
              <a:t>La base de données SQL permet d’avoir un large panel d’information sur les clients d’</a:t>
            </a:r>
            <a:r>
              <a:rPr lang="fr-FR" sz="1200" dirty="0" err="1"/>
              <a:t>Olist</a:t>
            </a:r>
            <a:r>
              <a:rPr lang="fr-FR" sz="1200" dirty="0"/>
              <a:t>, avec des variables diverses en termes de thématiques représentées</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Dans le panel de techniques de pre-processing testées, celle retenue est la combinaison de l’Isolation Forest conjuguée à la normalisation des données</a:t>
            </a:r>
          </a:p>
        </p:txBody>
      </p:sp>
      <p:sp>
        <p:nvSpPr>
          <p:cNvPr id="6" name="ZoneTexte 5">
            <a:extLst>
              <a:ext uri="{FF2B5EF4-FFF2-40B4-BE49-F238E27FC236}">
                <a16:creationId xmlns:a16="http://schemas.microsoft.com/office/drawing/2014/main" id="{DF5BEBD7-B6AC-4AC3-4672-207B074507F8}"/>
              </a:ext>
            </a:extLst>
          </p:cNvPr>
          <p:cNvSpPr txBox="1"/>
          <p:nvPr/>
        </p:nvSpPr>
        <p:spPr>
          <a:xfrm>
            <a:off x="545839" y="3763347"/>
            <a:ext cx="5381585" cy="2562240"/>
          </a:xfrm>
          <a:prstGeom prst="rect">
            <a:avLst/>
          </a:prstGeom>
          <a:noFill/>
        </p:spPr>
        <p:txBody>
          <a:bodyPr wrap="square" rtlCol="0">
            <a:spAutoFit/>
          </a:bodyPr>
          <a:lstStyle/>
          <a:p>
            <a:pPr marL="285750" indent="-285750">
              <a:buFont typeface="Wingdings" panose="05000000000000000000" pitchFamily="2" charset="2"/>
              <a:buChar char="§"/>
            </a:pPr>
            <a:r>
              <a:rPr lang="fr-FR" b="1" dirty="0"/>
              <a:t>Apprentissage non-supervisé :</a:t>
            </a:r>
          </a:p>
          <a:p>
            <a:pPr marL="285750" indent="-285750">
              <a:buFont typeface="Wingdings" panose="05000000000000000000" pitchFamily="2" charset="2"/>
              <a:buChar char="§"/>
            </a:pPr>
            <a:endParaRPr lang="fr-FR" sz="1050" b="1" dirty="0"/>
          </a:p>
          <a:p>
            <a:pPr marL="285750" indent="-285750">
              <a:buFont typeface="Arial" panose="020B0604020202020204" pitchFamily="34" charset="0"/>
              <a:buChar char="•"/>
            </a:pPr>
            <a:r>
              <a:rPr lang="fr-FR" sz="1200" dirty="0"/>
              <a:t>La modélisation n’est pas parfaite comme en témoigne le coefficient de silhouette de 0,31. Des clients peuvent ainsi être se situer entre deux clusters avec une cohésion interne qui peut être améliorée.</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Néanmoins, l’approche non-supervisée n’est pas seulement centrée sur les métriques mais également sur l’exploitation métier, qui quant à elle répond à la problématique d’</a:t>
            </a:r>
            <a:r>
              <a:rPr lang="fr-FR" sz="1200" dirty="0" err="1"/>
              <a:t>Olist</a:t>
            </a:r>
            <a:endParaRPr lang="fr-FR" sz="1200" dirty="0"/>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Avec l’arrivée des nouveaux clients, la stabilité du modèle est relative &amp; nécessite, si on se base sur l’Ari Score présenté, une maintenance périodique tous les 3 mois.</a:t>
            </a:r>
          </a:p>
        </p:txBody>
      </p:sp>
      <p:sp>
        <p:nvSpPr>
          <p:cNvPr id="7" name="ZoneTexte 6">
            <a:extLst>
              <a:ext uri="{FF2B5EF4-FFF2-40B4-BE49-F238E27FC236}">
                <a16:creationId xmlns:a16="http://schemas.microsoft.com/office/drawing/2014/main" id="{CA4FD9DE-12D2-F613-0CA6-45C5A92B55EC}"/>
              </a:ext>
            </a:extLst>
          </p:cNvPr>
          <p:cNvSpPr txBox="1"/>
          <p:nvPr/>
        </p:nvSpPr>
        <p:spPr>
          <a:xfrm>
            <a:off x="6231293" y="1796143"/>
            <a:ext cx="5381585" cy="2677656"/>
          </a:xfrm>
          <a:prstGeom prst="rect">
            <a:avLst/>
          </a:prstGeom>
          <a:noFill/>
        </p:spPr>
        <p:txBody>
          <a:bodyPr wrap="square" rtlCol="0">
            <a:spAutoFit/>
          </a:bodyPr>
          <a:lstStyle/>
          <a:p>
            <a:pPr marL="285750" indent="-285750">
              <a:buFont typeface="Wingdings" panose="05000000000000000000" pitchFamily="2" charset="2"/>
              <a:buChar char="§"/>
            </a:pPr>
            <a:r>
              <a:rPr lang="fr-FR" b="1" dirty="0"/>
              <a:t>Les pistes d’amélioration :</a:t>
            </a:r>
          </a:p>
          <a:p>
            <a:pPr marL="285750" indent="-285750">
              <a:buFont typeface="Wingdings" panose="05000000000000000000" pitchFamily="2" charset="2"/>
              <a:buChar char="§"/>
            </a:pPr>
            <a:endParaRPr lang="fr-FR" b="1" dirty="0"/>
          </a:p>
          <a:p>
            <a:pPr marL="285750" indent="-285750">
              <a:buFont typeface="Arial" panose="020B0604020202020204" pitchFamily="34" charset="0"/>
              <a:buChar char="•"/>
            </a:pPr>
            <a:r>
              <a:rPr lang="fr-FR" sz="1200" dirty="0"/>
              <a:t>Approfondir la modélisation avec un pre-processing avec la création de composantes via UMAP </a:t>
            </a:r>
          </a:p>
          <a:p>
            <a:pPr marL="1200150" lvl="2" indent="-285750">
              <a:buFont typeface="Arial" panose="020B0604020202020204" pitchFamily="34" charset="0"/>
              <a:buChar char="•"/>
            </a:pPr>
            <a:r>
              <a:rPr lang="fr-FR" sz="1200" dirty="0"/>
              <a:t>Source :  </a:t>
            </a:r>
            <a:r>
              <a:rPr lang="fr-FR" sz="1200" dirty="0">
                <a:hlinkClick r:id="rId3"/>
              </a:rPr>
              <a:t>https://www.youtube.com/watch?v=dGsxd67IFiU</a:t>
            </a:r>
            <a:endParaRPr lang="fr-FR" sz="1200" dirty="0"/>
          </a:p>
          <a:p>
            <a:pPr marL="1200150" lvl="2"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Essayer d’autres algorithmes non-supervisés comme les mélanges gaussiens, le K-Prototype ou encore du clustering hiérarchique </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Tester d’autres sélections de variables à entrainer notamment avec le DBSCAN</a:t>
            </a:r>
          </a:p>
          <a:p>
            <a:pPr marL="285750" indent="-285750">
              <a:buFont typeface="Arial" panose="020B0604020202020204" pitchFamily="34" charset="0"/>
              <a:buChar char="•"/>
            </a:pPr>
            <a:endParaRPr lang="fr-FR" sz="1200" dirty="0"/>
          </a:p>
          <a:p>
            <a:pPr marL="285750" indent="-285750">
              <a:buFont typeface="Arial" panose="020B0604020202020204" pitchFamily="34" charset="0"/>
              <a:buChar char="•"/>
            </a:pPr>
            <a:r>
              <a:rPr lang="fr-FR" sz="1200" dirty="0"/>
              <a:t>Demander un retour du service marketing, si besoin d’appuyer l’étude sur des thématiques en particulier</a:t>
            </a:r>
          </a:p>
        </p:txBody>
      </p:sp>
    </p:spTree>
    <p:extLst>
      <p:ext uri="{BB962C8B-B14F-4D97-AF65-F5344CB8AC3E}">
        <p14:creationId xmlns:p14="http://schemas.microsoft.com/office/powerpoint/2010/main" val="381920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3F9C92B0-D2AB-6652-E82C-5ABE8E3413DC}"/>
              </a:ext>
            </a:extLst>
          </p:cNvPr>
          <p:cNvPicPr>
            <a:picLocks noGrp="1" noChangeAspect="1"/>
          </p:cNvPicPr>
          <p:nvPr>
            <p:ph type="pic" sz="quarter" idx="10"/>
          </p:nvPr>
        </p:nvPicPr>
        <p:blipFill>
          <a:blip r:embed="rId2"/>
          <a:srcRect l="24987" r="24987"/>
          <a:stretch>
            <a:fillRect/>
          </a:stretch>
        </p:blipFill>
        <p:spPr/>
      </p:pic>
      <p:sp>
        <p:nvSpPr>
          <p:cNvPr id="3" name="Espace réservé du texte 2">
            <a:extLst>
              <a:ext uri="{FF2B5EF4-FFF2-40B4-BE49-F238E27FC236}">
                <a16:creationId xmlns:a16="http://schemas.microsoft.com/office/drawing/2014/main" id="{3159541F-3986-E81F-1B00-6F24E563CFF3}"/>
              </a:ext>
            </a:extLst>
          </p:cNvPr>
          <p:cNvSpPr>
            <a:spLocks noGrp="1"/>
          </p:cNvSpPr>
          <p:nvPr>
            <p:ph type="body" idx="13"/>
          </p:nvPr>
        </p:nvSpPr>
        <p:spPr/>
        <p:txBody>
          <a:bodyPr/>
          <a:lstStyle/>
          <a:p>
            <a:r>
              <a:rPr lang="fr-FR"/>
              <a:t>Échanges avec le jury</a:t>
            </a:r>
          </a:p>
        </p:txBody>
      </p:sp>
      <p:sp>
        <p:nvSpPr>
          <p:cNvPr id="4" name="Titre 3">
            <a:extLst>
              <a:ext uri="{FF2B5EF4-FFF2-40B4-BE49-F238E27FC236}">
                <a16:creationId xmlns:a16="http://schemas.microsoft.com/office/drawing/2014/main" id="{FCE6F8EA-C3DC-E7C8-2C48-0EBDF31CE2C9}"/>
              </a:ext>
            </a:extLst>
          </p:cNvPr>
          <p:cNvSpPr>
            <a:spLocks noGrp="1"/>
          </p:cNvSpPr>
          <p:nvPr>
            <p:ph type="ctrTitle"/>
          </p:nvPr>
        </p:nvSpPr>
        <p:spPr/>
        <p:txBody>
          <a:bodyPr/>
          <a:lstStyle/>
          <a:p>
            <a:r>
              <a:rPr lang="fr-FR">
                <a:latin typeface="+mn-lt"/>
              </a:rPr>
              <a:t>Merci</a:t>
            </a:r>
          </a:p>
        </p:txBody>
      </p:sp>
    </p:spTree>
    <p:extLst>
      <p:ext uri="{BB962C8B-B14F-4D97-AF65-F5344CB8AC3E}">
        <p14:creationId xmlns:p14="http://schemas.microsoft.com/office/powerpoint/2010/main" val="2928912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EA8D65F-853E-D89A-D7DC-3AED3136DAAA}"/>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D2D172A0-195D-E520-2841-E84C8DD173D3}"/>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2E292F07-282A-0ED1-0AE2-DC18DF1B12BD}"/>
              </a:ext>
            </a:extLst>
          </p:cNvPr>
          <p:cNvSpPr>
            <a:spLocks noGrp="1"/>
          </p:cNvSpPr>
          <p:nvPr>
            <p:ph type="sldNum" sz="quarter" idx="12"/>
          </p:nvPr>
        </p:nvSpPr>
        <p:spPr/>
        <p:txBody>
          <a:bodyPr/>
          <a:lstStyle/>
          <a:p>
            <a:pPr rtl="0"/>
            <a:fld id="{31FEFF75-79D2-EE46-877B-299D1510E681}" type="slidenum">
              <a:rPr lang="fr-FR" noProof="0" smtClean="0"/>
              <a:t>45</a:t>
            </a:fld>
            <a:endParaRPr lang="fr-FR" noProof="0"/>
          </a:p>
        </p:txBody>
      </p:sp>
      <p:sp>
        <p:nvSpPr>
          <p:cNvPr id="7" name="Titre 20">
            <a:extLst>
              <a:ext uri="{FF2B5EF4-FFF2-40B4-BE49-F238E27FC236}">
                <a16:creationId xmlns:a16="http://schemas.microsoft.com/office/drawing/2014/main" id="{F5C3FD38-59C6-FB88-514D-5FF72C92FE3E}"/>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Les données</a:t>
            </a:r>
          </a:p>
        </p:txBody>
      </p:sp>
      <p:pic>
        <p:nvPicPr>
          <p:cNvPr id="13" name="Image 12">
            <a:extLst>
              <a:ext uri="{FF2B5EF4-FFF2-40B4-BE49-F238E27FC236}">
                <a16:creationId xmlns:a16="http://schemas.microsoft.com/office/drawing/2014/main" id="{51549E2A-6F56-AA25-FD40-8960E285E8F0}"/>
              </a:ext>
            </a:extLst>
          </p:cNvPr>
          <p:cNvPicPr>
            <a:picLocks noChangeAspect="1"/>
          </p:cNvPicPr>
          <p:nvPr/>
        </p:nvPicPr>
        <p:blipFill>
          <a:blip r:embed="rId3"/>
          <a:stretch>
            <a:fillRect/>
          </a:stretch>
        </p:blipFill>
        <p:spPr>
          <a:xfrm>
            <a:off x="657804" y="1723929"/>
            <a:ext cx="6073675" cy="4090900"/>
          </a:xfrm>
          <a:prstGeom prst="rect">
            <a:avLst/>
          </a:prstGeom>
        </p:spPr>
      </p:pic>
      <p:sp>
        <p:nvSpPr>
          <p:cNvPr id="14" name="Titre 20">
            <a:extLst>
              <a:ext uri="{FF2B5EF4-FFF2-40B4-BE49-F238E27FC236}">
                <a16:creationId xmlns:a16="http://schemas.microsoft.com/office/drawing/2014/main" id="{9BEDDB92-A3A1-EF48-4AB5-246616E8076B}"/>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La gestion des valeurs manquantes</a:t>
            </a:r>
          </a:p>
        </p:txBody>
      </p:sp>
      <p:sp>
        <p:nvSpPr>
          <p:cNvPr id="5" name="ZoneTexte 4">
            <a:extLst>
              <a:ext uri="{FF2B5EF4-FFF2-40B4-BE49-F238E27FC236}">
                <a16:creationId xmlns:a16="http://schemas.microsoft.com/office/drawing/2014/main" id="{C16210BF-BE6E-FBA5-A56B-8B6C4B213299}"/>
              </a:ext>
            </a:extLst>
          </p:cNvPr>
          <p:cNvSpPr txBox="1"/>
          <p:nvPr/>
        </p:nvSpPr>
        <p:spPr>
          <a:xfrm>
            <a:off x="7309558" y="1815449"/>
            <a:ext cx="4733760" cy="3754874"/>
          </a:xfrm>
          <a:prstGeom prst="rect">
            <a:avLst/>
          </a:prstGeom>
          <a:noFill/>
        </p:spPr>
        <p:txBody>
          <a:bodyPr wrap="square" rtlCol="0">
            <a:spAutoFit/>
          </a:bodyPr>
          <a:lstStyle/>
          <a:p>
            <a:r>
              <a:rPr lang="fr-FR" sz="1400" b="1" u="sng" dirty="0"/>
              <a:t>Table des avis :</a:t>
            </a:r>
          </a:p>
          <a:p>
            <a:endParaRPr lang="fr-FR" sz="1400" dirty="0"/>
          </a:p>
          <a:p>
            <a:pPr marL="285750" indent="-285750">
              <a:buFontTx/>
              <a:buChar char="-"/>
            </a:pPr>
            <a:r>
              <a:rPr lang="fr-FR" sz="1400" dirty="0">
                <a:latin typeface="+mj-lt"/>
              </a:rPr>
              <a:t>Pas d’imputation car manquants expliqués par le non-retour du client </a:t>
            </a:r>
          </a:p>
          <a:p>
            <a:endParaRPr lang="fr-FR" sz="1400" dirty="0">
              <a:latin typeface="+mj-lt"/>
            </a:endParaRPr>
          </a:p>
          <a:p>
            <a:r>
              <a:rPr lang="fr-FR" sz="1400" b="1" u="sng" dirty="0"/>
              <a:t>Table des commandes :</a:t>
            </a:r>
          </a:p>
          <a:p>
            <a:pPr marL="285750" indent="-285750">
              <a:buFontTx/>
              <a:buChar char="-"/>
            </a:pPr>
            <a:endParaRPr lang="fr-FR" sz="1400" dirty="0">
              <a:latin typeface="+mj-lt"/>
            </a:endParaRPr>
          </a:p>
          <a:p>
            <a:pPr marL="285750" indent="-285750">
              <a:buFontTx/>
              <a:buChar char="-"/>
            </a:pPr>
            <a:r>
              <a:rPr lang="fr-FR" sz="1400" dirty="0">
                <a:latin typeface="+mj-lt"/>
              </a:rPr>
              <a:t>Manquants liés aux processus glissants des commandes</a:t>
            </a:r>
          </a:p>
          <a:p>
            <a:pPr marL="285750" indent="-285750">
              <a:buFontTx/>
              <a:buChar char="-"/>
            </a:pPr>
            <a:endParaRPr lang="fr-FR" sz="1400" dirty="0">
              <a:latin typeface="+mj-lt"/>
            </a:endParaRPr>
          </a:p>
          <a:p>
            <a:r>
              <a:rPr lang="fr-FR" sz="1400" b="1" u="sng" dirty="0"/>
              <a:t>Table des produits :</a:t>
            </a:r>
          </a:p>
          <a:p>
            <a:endParaRPr lang="fr-FR" sz="1400" b="1" u="sng" dirty="0"/>
          </a:p>
          <a:p>
            <a:r>
              <a:rPr lang="fr-FR" sz="1400" dirty="0"/>
              <a:t> -     </a:t>
            </a:r>
            <a:r>
              <a:rPr lang="fr-FR" sz="1400" dirty="0">
                <a:latin typeface="+mj-lt"/>
              </a:rPr>
              <a:t>Imputations par la médiane pour les colonnes conservées :</a:t>
            </a:r>
          </a:p>
          <a:p>
            <a:pPr marL="742950" lvl="1" indent="-285750">
              <a:buFont typeface="Courier New" panose="02070309020205020404" pitchFamily="49" charset="0"/>
              <a:buChar char="o"/>
            </a:pPr>
            <a:r>
              <a:rPr lang="fr-FR" sz="1400" dirty="0" err="1">
                <a:latin typeface="+mj-lt"/>
              </a:rPr>
              <a:t>product_weight_g</a:t>
            </a:r>
            <a:endParaRPr lang="fr-FR" sz="1400" dirty="0">
              <a:latin typeface="+mj-lt"/>
            </a:endParaRPr>
          </a:p>
          <a:p>
            <a:pPr marL="742950" lvl="1" indent="-285750">
              <a:buFont typeface="Courier New" panose="02070309020205020404" pitchFamily="49" charset="0"/>
              <a:buChar char="o"/>
            </a:pPr>
            <a:r>
              <a:rPr lang="fr-FR" sz="1400" dirty="0" err="1">
                <a:latin typeface="+mj-lt"/>
              </a:rPr>
              <a:t>product_lenght_cm</a:t>
            </a:r>
            <a:endParaRPr lang="fr-FR" sz="1400" dirty="0">
              <a:latin typeface="+mj-lt"/>
            </a:endParaRPr>
          </a:p>
          <a:p>
            <a:pPr marL="742950" lvl="1" indent="-285750">
              <a:buFont typeface="Courier New" panose="02070309020205020404" pitchFamily="49" charset="0"/>
              <a:buChar char="o"/>
            </a:pPr>
            <a:r>
              <a:rPr lang="fr-FR" sz="1400" dirty="0" err="1">
                <a:latin typeface="+mj-lt"/>
              </a:rPr>
              <a:t>product_height_cm</a:t>
            </a:r>
            <a:endParaRPr lang="fr-FR" sz="1400" dirty="0">
              <a:latin typeface="+mj-lt"/>
            </a:endParaRPr>
          </a:p>
          <a:p>
            <a:pPr marL="742950" lvl="1" indent="-285750">
              <a:buFont typeface="Courier New" panose="02070309020205020404" pitchFamily="49" charset="0"/>
              <a:buChar char="o"/>
            </a:pPr>
            <a:r>
              <a:rPr lang="fr-FR" sz="1400" dirty="0" err="1">
                <a:latin typeface="+mj-lt"/>
              </a:rPr>
              <a:t>product_width_cm</a:t>
            </a:r>
            <a:endParaRPr lang="fr-FR" sz="1400" dirty="0">
              <a:latin typeface="+mj-lt"/>
            </a:endParaRPr>
          </a:p>
          <a:p>
            <a:pPr marL="1200150" lvl="2" indent="-285750">
              <a:buFont typeface="Wingdings" panose="05000000000000000000" pitchFamily="2" charset="2"/>
              <a:buChar char="Ø"/>
            </a:pPr>
            <a:endParaRPr lang="fr-FR" sz="1400" dirty="0">
              <a:latin typeface="+mj-lt"/>
            </a:endParaRPr>
          </a:p>
        </p:txBody>
      </p:sp>
    </p:spTree>
    <p:extLst>
      <p:ext uri="{BB962C8B-B14F-4D97-AF65-F5344CB8AC3E}">
        <p14:creationId xmlns:p14="http://schemas.microsoft.com/office/powerpoint/2010/main" val="2071060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459A4B6-8F82-680E-09ED-0F49B33717AE}"/>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DD3C1E66-0D1C-5550-41D5-4DFB4A3B50F1}"/>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20B5DA8C-A363-A3FE-C267-F42ADBA088BA}"/>
              </a:ext>
            </a:extLst>
          </p:cNvPr>
          <p:cNvSpPr>
            <a:spLocks noGrp="1"/>
          </p:cNvSpPr>
          <p:nvPr>
            <p:ph type="sldNum" sz="quarter" idx="12"/>
          </p:nvPr>
        </p:nvSpPr>
        <p:spPr>
          <a:xfrm>
            <a:off x="8610600" y="6335793"/>
            <a:ext cx="2743200" cy="365125"/>
          </a:xfrm>
        </p:spPr>
        <p:txBody>
          <a:bodyPr/>
          <a:lstStyle/>
          <a:p>
            <a:pPr rtl="0"/>
            <a:fld id="{31FEFF75-79D2-EE46-877B-299D1510E681}" type="slidenum">
              <a:rPr lang="fr-FR" noProof="0" smtClean="0"/>
              <a:t>46</a:t>
            </a:fld>
            <a:endParaRPr lang="fr-FR" noProof="0"/>
          </a:p>
        </p:txBody>
      </p:sp>
      <p:sp>
        <p:nvSpPr>
          <p:cNvPr id="7" name="Titre 20">
            <a:extLst>
              <a:ext uri="{FF2B5EF4-FFF2-40B4-BE49-F238E27FC236}">
                <a16:creationId xmlns:a16="http://schemas.microsoft.com/office/drawing/2014/main" id="{640E6285-DD34-7EFD-EF5A-97830A5FF76A}"/>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Analyse exploratoire</a:t>
            </a:r>
          </a:p>
        </p:txBody>
      </p:sp>
      <p:sp>
        <p:nvSpPr>
          <p:cNvPr id="5" name="Titre 20">
            <a:extLst>
              <a:ext uri="{FF2B5EF4-FFF2-40B4-BE49-F238E27FC236}">
                <a16:creationId xmlns:a16="http://schemas.microsoft.com/office/drawing/2014/main" id="{C8633E31-F837-C4A4-6833-38BE7AF6F1D0}"/>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Le chiffre d’affaires &amp; les moyens de paiements</a:t>
            </a:r>
          </a:p>
        </p:txBody>
      </p:sp>
      <p:pic>
        <p:nvPicPr>
          <p:cNvPr id="11" name="Image 10">
            <a:extLst>
              <a:ext uri="{FF2B5EF4-FFF2-40B4-BE49-F238E27FC236}">
                <a16:creationId xmlns:a16="http://schemas.microsoft.com/office/drawing/2014/main" id="{313DB7EA-B38F-A31A-F248-44CFD5BC2EF4}"/>
              </a:ext>
            </a:extLst>
          </p:cNvPr>
          <p:cNvPicPr>
            <a:picLocks noChangeAspect="1"/>
          </p:cNvPicPr>
          <p:nvPr/>
        </p:nvPicPr>
        <p:blipFill>
          <a:blip r:embed="rId3"/>
          <a:stretch>
            <a:fillRect/>
          </a:stretch>
        </p:blipFill>
        <p:spPr>
          <a:xfrm>
            <a:off x="838200" y="1491429"/>
            <a:ext cx="4245672" cy="2602825"/>
          </a:xfrm>
          <a:prstGeom prst="rect">
            <a:avLst/>
          </a:prstGeom>
        </p:spPr>
      </p:pic>
      <p:pic>
        <p:nvPicPr>
          <p:cNvPr id="14" name="Image 13">
            <a:extLst>
              <a:ext uri="{FF2B5EF4-FFF2-40B4-BE49-F238E27FC236}">
                <a16:creationId xmlns:a16="http://schemas.microsoft.com/office/drawing/2014/main" id="{AE3795B1-11A7-E108-47C9-2F6115074748}"/>
              </a:ext>
            </a:extLst>
          </p:cNvPr>
          <p:cNvPicPr>
            <a:picLocks noChangeAspect="1"/>
          </p:cNvPicPr>
          <p:nvPr/>
        </p:nvPicPr>
        <p:blipFill>
          <a:blip r:embed="rId4"/>
          <a:stretch>
            <a:fillRect/>
          </a:stretch>
        </p:blipFill>
        <p:spPr>
          <a:xfrm>
            <a:off x="5544092" y="1551995"/>
            <a:ext cx="5222293" cy="1618086"/>
          </a:xfrm>
          <a:prstGeom prst="rect">
            <a:avLst/>
          </a:prstGeom>
        </p:spPr>
      </p:pic>
      <p:sp>
        <p:nvSpPr>
          <p:cNvPr id="15" name="ZoneTexte 14">
            <a:extLst>
              <a:ext uri="{FF2B5EF4-FFF2-40B4-BE49-F238E27FC236}">
                <a16:creationId xmlns:a16="http://schemas.microsoft.com/office/drawing/2014/main" id="{09821D6D-D61F-DC0C-96AF-8800E935B03C}"/>
              </a:ext>
            </a:extLst>
          </p:cNvPr>
          <p:cNvSpPr txBox="1"/>
          <p:nvPr/>
        </p:nvSpPr>
        <p:spPr>
          <a:xfrm>
            <a:off x="5475291" y="3687920"/>
            <a:ext cx="6398353" cy="1384995"/>
          </a:xfrm>
          <a:prstGeom prst="rect">
            <a:avLst/>
          </a:prstGeom>
          <a:noFill/>
        </p:spPr>
        <p:txBody>
          <a:bodyPr wrap="square" rtlCol="0">
            <a:spAutoFit/>
          </a:bodyPr>
          <a:lstStyle/>
          <a:p>
            <a:pPr marL="285750" indent="-285750">
              <a:buFontTx/>
              <a:buChar char="-"/>
            </a:pPr>
            <a:r>
              <a:rPr lang="fr-FR" sz="1400" dirty="0">
                <a:latin typeface="+mj-lt"/>
              </a:rPr>
              <a:t>Evolution du chiffre d’affaires positive, avec quelques oscillations </a:t>
            </a:r>
          </a:p>
          <a:p>
            <a:pPr marL="285750" indent="-285750">
              <a:buFontTx/>
              <a:buChar char="-"/>
            </a:pPr>
            <a:r>
              <a:rPr lang="fr-FR" sz="1400" dirty="0">
                <a:latin typeface="+mj-lt"/>
              </a:rPr>
              <a:t>La carte de crédit est majoritairement utilisée par les clients d’</a:t>
            </a:r>
            <a:r>
              <a:rPr lang="fr-FR" sz="1400" dirty="0" err="1">
                <a:latin typeface="+mj-lt"/>
              </a:rPr>
              <a:t>Olist</a:t>
            </a:r>
            <a:endParaRPr lang="fr-FR" sz="1400" dirty="0">
              <a:latin typeface="+mj-lt"/>
            </a:endParaRPr>
          </a:p>
          <a:p>
            <a:pPr marL="285750" indent="-285750">
              <a:buFontTx/>
              <a:buChar char="-"/>
            </a:pPr>
            <a:r>
              <a:rPr lang="fr-FR" sz="1400" dirty="0">
                <a:latin typeface="+mj-lt"/>
              </a:rPr>
              <a:t>Création d’une variable booléenne pour les clients utilisant une carte de crédit pour leurs achats</a:t>
            </a:r>
          </a:p>
          <a:p>
            <a:pPr marL="285750" indent="-285750">
              <a:buFontTx/>
              <a:buChar char="-"/>
            </a:pPr>
            <a:r>
              <a:rPr lang="fr-FR" sz="1400" dirty="0">
                <a:latin typeface="+mj-lt"/>
              </a:rPr>
              <a:t>Chiffre d’affaires très dépendant des nouveaux clients, peu de clients fidèles (commandes uniques)</a:t>
            </a:r>
          </a:p>
        </p:txBody>
      </p:sp>
      <p:pic>
        <p:nvPicPr>
          <p:cNvPr id="17" name="Image 16">
            <a:extLst>
              <a:ext uri="{FF2B5EF4-FFF2-40B4-BE49-F238E27FC236}">
                <a16:creationId xmlns:a16="http://schemas.microsoft.com/office/drawing/2014/main" id="{B7D5D05A-B219-8708-482B-BF40CCC2246F}"/>
              </a:ext>
            </a:extLst>
          </p:cNvPr>
          <p:cNvPicPr>
            <a:picLocks noChangeAspect="1"/>
          </p:cNvPicPr>
          <p:nvPr/>
        </p:nvPicPr>
        <p:blipFill>
          <a:blip r:embed="rId5"/>
          <a:stretch>
            <a:fillRect/>
          </a:stretch>
        </p:blipFill>
        <p:spPr>
          <a:xfrm>
            <a:off x="838200" y="4094254"/>
            <a:ext cx="4245672" cy="2121614"/>
          </a:xfrm>
          <a:prstGeom prst="rect">
            <a:avLst/>
          </a:prstGeom>
        </p:spPr>
      </p:pic>
    </p:spTree>
    <p:extLst>
      <p:ext uri="{BB962C8B-B14F-4D97-AF65-F5344CB8AC3E}">
        <p14:creationId xmlns:p14="http://schemas.microsoft.com/office/powerpoint/2010/main" val="1113042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1CAA053-BE84-776A-E1DB-6697A3F3DAA4}"/>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15592239-69D0-CEF8-E411-E441E1230E57}"/>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5A172A63-2B6E-76E1-2C62-1E1B0ED40105}"/>
              </a:ext>
            </a:extLst>
          </p:cNvPr>
          <p:cNvSpPr>
            <a:spLocks noGrp="1"/>
          </p:cNvSpPr>
          <p:nvPr>
            <p:ph type="sldNum" sz="quarter" idx="12"/>
          </p:nvPr>
        </p:nvSpPr>
        <p:spPr/>
        <p:txBody>
          <a:bodyPr/>
          <a:lstStyle/>
          <a:p>
            <a:pPr rtl="0"/>
            <a:fld id="{31FEFF75-79D2-EE46-877B-299D1510E681}" type="slidenum">
              <a:rPr lang="fr-FR" noProof="0" smtClean="0"/>
              <a:t>47</a:t>
            </a:fld>
            <a:endParaRPr lang="fr-FR" noProof="0"/>
          </a:p>
        </p:txBody>
      </p:sp>
      <p:pic>
        <p:nvPicPr>
          <p:cNvPr id="8" name="Image 7">
            <a:extLst>
              <a:ext uri="{FF2B5EF4-FFF2-40B4-BE49-F238E27FC236}">
                <a16:creationId xmlns:a16="http://schemas.microsoft.com/office/drawing/2014/main" id="{280F407D-8139-C409-3CD5-51DE36E3ED1B}"/>
              </a:ext>
            </a:extLst>
          </p:cNvPr>
          <p:cNvPicPr>
            <a:picLocks noChangeAspect="1"/>
          </p:cNvPicPr>
          <p:nvPr/>
        </p:nvPicPr>
        <p:blipFill>
          <a:blip r:embed="rId2"/>
          <a:stretch>
            <a:fillRect/>
          </a:stretch>
        </p:blipFill>
        <p:spPr>
          <a:xfrm>
            <a:off x="443346" y="1832750"/>
            <a:ext cx="6103882" cy="4033047"/>
          </a:xfrm>
          <a:prstGeom prst="rect">
            <a:avLst/>
          </a:prstGeom>
        </p:spPr>
      </p:pic>
      <p:pic>
        <p:nvPicPr>
          <p:cNvPr id="10" name="Image 9">
            <a:extLst>
              <a:ext uri="{FF2B5EF4-FFF2-40B4-BE49-F238E27FC236}">
                <a16:creationId xmlns:a16="http://schemas.microsoft.com/office/drawing/2014/main" id="{29F96B50-B91A-442E-2632-7B3675143A72}"/>
              </a:ext>
            </a:extLst>
          </p:cNvPr>
          <p:cNvPicPr>
            <a:picLocks noChangeAspect="1"/>
          </p:cNvPicPr>
          <p:nvPr/>
        </p:nvPicPr>
        <p:blipFill>
          <a:blip r:embed="rId3"/>
          <a:stretch>
            <a:fillRect/>
          </a:stretch>
        </p:blipFill>
        <p:spPr>
          <a:xfrm>
            <a:off x="6938323" y="1832750"/>
            <a:ext cx="4577663" cy="2520707"/>
          </a:xfrm>
          <a:prstGeom prst="rect">
            <a:avLst/>
          </a:prstGeom>
        </p:spPr>
      </p:pic>
      <p:sp>
        <p:nvSpPr>
          <p:cNvPr id="11" name="Titre 20">
            <a:extLst>
              <a:ext uri="{FF2B5EF4-FFF2-40B4-BE49-F238E27FC236}">
                <a16:creationId xmlns:a16="http://schemas.microsoft.com/office/drawing/2014/main" id="{B732AB76-6AA4-F925-F860-1DED4FEAC3D5}"/>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Analyse exploratoire</a:t>
            </a:r>
          </a:p>
        </p:txBody>
      </p:sp>
      <p:sp>
        <p:nvSpPr>
          <p:cNvPr id="12" name="Titre 20">
            <a:extLst>
              <a:ext uri="{FF2B5EF4-FFF2-40B4-BE49-F238E27FC236}">
                <a16:creationId xmlns:a16="http://schemas.microsoft.com/office/drawing/2014/main" id="{341EBB80-EA32-5069-2349-36B0023FC76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Les catégories « produits » selon leur poids en chiffre d’affaires généré </a:t>
            </a:r>
          </a:p>
        </p:txBody>
      </p:sp>
    </p:spTree>
    <p:extLst>
      <p:ext uri="{BB962C8B-B14F-4D97-AF65-F5344CB8AC3E}">
        <p14:creationId xmlns:p14="http://schemas.microsoft.com/office/powerpoint/2010/main" val="4284599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48</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Le Pre-processing</a:t>
            </a:r>
          </a:p>
        </p:txBody>
      </p:sp>
      <p:sp>
        <p:nvSpPr>
          <p:cNvPr id="9" name="Titre 20">
            <a:extLst>
              <a:ext uri="{FF2B5EF4-FFF2-40B4-BE49-F238E27FC236}">
                <a16:creationId xmlns:a16="http://schemas.microsoft.com/office/drawing/2014/main" id="{7AE0ABA2-AD53-F5C7-8593-92B2F048D87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Différentes techniques de pre-processing testées</a:t>
            </a:r>
          </a:p>
        </p:txBody>
      </p:sp>
      <p:sp>
        <p:nvSpPr>
          <p:cNvPr id="10" name="ZoneTexte 9">
            <a:extLst>
              <a:ext uri="{FF2B5EF4-FFF2-40B4-BE49-F238E27FC236}">
                <a16:creationId xmlns:a16="http://schemas.microsoft.com/office/drawing/2014/main" id="{CDF3A79C-0EFD-B18F-A578-AEDEEE6CE6AA}"/>
              </a:ext>
            </a:extLst>
          </p:cNvPr>
          <p:cNvSpPr txBox="1"/>
          <p:nvPr/>
        </p:nvSpPr>
        <p:spPr>
          <a:xfrm>
            <a:off x="253184" y="2053595"/>
            <a:ext cx="4351662" cy="4308872"/>
          </a:xfrm>
          <a:prstGeom prst="rect">
            <a:avLst/>
          </a:prstGeom>
          <a:noFill/>
        </p:spPr>
        <p:txBody>
          <a:bodyPr wrap="square" rtlCol="0">
            <a:spAutoFit/>
          </a:bodyPr>
          <a:lstStyle/>
          <a:p>
            <a:r>
              <a:rPr lang="fr-FR" sz="1400" dirty="0">
                <a:latin typeface="+mj-lt"/>
              </a:rPr>
              <a:t>Après une première modélisation du k-means avec 4 clusters, plusieurs techniques de </a:t>
            </a:r>
            <a:r>
              <a:rPr lang="fr-FR" sz="1400" dirty="0" err="1">
                <a:latin typeface="+mj-lt"/>
              </a:rPr>
              <a:t>preprocessing</a:t>
            </a:r>
            <a:r>
              <a:rPr lang="fr-FR" sz="1400" dirty="0">
                <a:latin typeface="+mj-lt"/>
              </a:rPr>
              <a:t> ont été testées : </a:t>
            </a:r>
          </a:p>
          <a:p>
            <a:endParaRPr lang="fr-FR" sz="1400" dirty="0">
              <a:latin typeface="+mj-lt"/>
            </a:endParaRPr>
          </a:p>
          <a:p>
            <a:pPr marL="285750" indent="-285750">
              <a:buFont typeface="Arial" panose="020B0604020202020204" pitchFamily="34" charset="0"/>
              <a:buChar char="•"/>
            </a:pPr>
            <a:r>
              <a:rPr lang="fr-FR" sz="1400" dirty="0">
                <a:latin typeface="+mj-lt"/>
              </a:rPr>
              <a:t>Normalisation des données avec </a:t>
            </a:r>
            <a:r>
              <a:rPr lang="fr-FR" sz="1400" dirty="0" err="1">
                <a:latin typeface="+mj-lt"/>
              </a:rPr>
              <a:t>StandardScaler</a:t>
            </a:r>
            <a:r>
              <a:rPr lang="fr-FR" sz="1400" dirty="0">
                <a:latin typeface="+mj-lt"/>
              </a:rPr>
              <a:t> (déjà testé avec la première modélisation)</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Gestion des valeurs extrêmes avec Isolation Forest (contamination = 0,02%)</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Transformation des variables pour avoir une distribution gaussienne avec le Quantile Transformers</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Création de composantes non-linéaires avec UMAP (6 composantes)</a:t>
            </a:r>
          </a:p>
          <a:p>
            <a:pPr lvl="1"/>
            <a:r>
              <a:rPr lang="fr-FR" sz="1100" dirty="0">
                <a:latin typeface="+mj-lt"/>
                <a:hlinkClick r:id="rId3"/>
              </a:rPr>
              <a:t>https://www.youtube.com/watch?v=dGsxd67IFiU</a:t>
            </a:r>
            <a:endParaRPr lang="fr-FR" sz="1100" dirty="0">
              <a:latin typeface="+mj-lt"/>
            </a:endParaRPr>
          </a:p>
          <a:p>
            <a:pPr lvl="1"/>
            <a:r>
              <a:rPr lang="fr-FR" sz="1100" dirty="0">
                <a:latin typeface="+mj-lt"/>
              </a:rPr>
              <a:t>Source de l’utilisation de UMAP</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endParaRPr lang="fr-FR" sz="1400" dirty="0">
              <a:latin typeface="+mj-lt"/>
            </a:endParaRPr>
          </a:p>
          <a:p>
            <a:pPr marL="285750" indent="-285750">
              <a:buFontTx/>
              <a:buChar char="-"/>
            </a:pPr>
            <a:endParaRPr lang="fr-FR" sz="1400" dirty="0">
              <a:latin typeface="+mj-lt"/>
            </a:endParaRPr>
          </a:p>
        </p:txBody>
      </p:sp>
      <p:sp>
        <p:nvSpPr>
          <p:cNvPr id="5" name="Rectangle : coins arrondis 4">
            <a:extLst>
              <a:ext uri="{FF2B5EF4-FFF2-40B4-BE49-F238E27FC236}">
                <a16:creationId xmlns:a16="http://schemas.microsoft.com/office/drawing/2014/main" id="{5062AA79-50E7-9565-5148-88CC6781F9D9}"/>
              </a:ext>
            </a:extLst>
          </p:cNvPr>
          <p:cNvSpPr/>
          <p:nvPr/>
        </p:nvSpPr>
        <p:spPr>
          <a:xfrm>
            <a:off x="253184" y="3517428"/>
            <a:ext cx="4251909" cy="5631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6D8276D4-9E0F-BFB4-9B96-FAD6C1969BCA}"/>
              </a:ext>
            </a:extLst>
          </p:cNvPr>
          <p:cNvPicPr>
            <a:picLocks noChangeAspect="1"/>
          </p:cNvPicPr>
          <p:nvPr/>
        </p:nvPicPr>
        <p:blipFill>
          <a:blip r:embed="rId4"/>
          <a:stretch>
            <a:fillRect/>
          </a:stretch>
        </p:blipFill>
        <p:spPr>
          <a:xfrm>
            <a:off x="5531006" y="1639749"/>
            <a:ext cx="5625789" cy="4594223"/>
          </a:xfrm>
          <a:prstGeom prst="rect">
            <a:avLst/>
          </a:prstGeom>
        </p:spPr>
      </p:pic>
    </p:spTree>
    <p:extLst>
      <p:ext uri="{BB962C8B-B14F-4D97-AF65-F5344CB8AC3E}">
        <p14:creationId xmlns:p14="http://schemas.microsoft.com/office/powerpoint/2010/main" val="3298197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49</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Le Pre-processing</a:t>
            </a:r>
          </a:p>
        </p:txBody>
      </p:sp>
      <p:pic>
        <p:nvPicPr>
          <p:cNvPr id="5" name="Image 4">
            <a:extLst>
              <a:ext uri="{FF2B5EF4-FFF2-40B4-BE49-F238E27FC236}">
                <a16:creationId xmlns:a16="http://schemas.microsoft.com/office/drawing/2014/main" id="{834F71E4-23EF-2712-C1DC-3BCC0962F7DE}"/>
              </a:ext>
            </a:extLst>
          </p:cNvPr>
          <p:cNvPicPr>
            <a:picLocks noChangeAspect="1"/>
          </p:cNvPicPr>
          <p:nvPr/>
        </p:nvPicPr>
        <p:blipFill>
          <a:blip r:embed="rId3"/>
          <a:stretch>
            <a:fillRect/>
          </a:stretch>
        </p:blipFill>
        <p:spPr>
          <a:xfrm>
            <a:off x="4911306" y="1620840"/>
            <a:ext cx="6814652" cy="4526183"/>
          </a:xfrm>
          <a:prstGeom prst="rect">
            <a:avLst/>
          </a:prstGeom>
        </p:spPr>
      </p:pic>
      <p:sp>
        <p:nvSpPr>
          <p:cNvPr id="9" name="Titre 20">
            <a:extLst>
              <a:ext uri="{FF2B5EF4-FFF2-40B4-BE49-F238E27FC236}">
                <a16:creationId xmlns:a16="http://schemas.microsoft.com/office/drawing/2014/main" id="{7AE0ABA2-AD53-F5C7-8593-92B2F048D87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Différentes techniques de pre-processing testées</a:t>
            </a:r>
          </a:p>
        </p:txBody>
      </p:sp>
      <p:sp>
        <p:nvSpPr>
          <p:cNvPr id="10" name="ZoneTexte 9">
            <a:extLst>
              <a:ext uri="{FF2B5EF4-FFF2-40B4-BE49-F238E27FC236}">
                <a16:creationId xmlns:a16="http://schemas.microsoft.com/office/drawing/2014/main" id="{CDF3A79C-0EFD-B18F-A578-AEDEEE6CE6AA}"/>
              </a:ext>
            </a:extLst>
          </p:cNvPr>
          <p:cNvSpPr txBox="1"/>
          <p:nvPr/>
        </p:nvSpPr>
        <p:spPr>
          <a:xfrm>
            <a:off x="264336" y="1729495"/>
            <a:ext cx="4351662" cy="4308872"/>
          </a:xfrm>
          <a:prstGeom prst="rect">
            <a:avLst/>
          </a:prstGeom>
          <a:noFill/>
        </p:spPr>
        <p:txBody>
          <a:bodyPr wrap="square" rtlCol="0">
            <a:spAutoFit/>
          </a:bodyPr>
          <a:lstStyle/>
          <a:p>
            <a:r>
              <a:rPr lang="fr-FR" sz="1400" dirty="0">
                <a:latin typeface="+mj-lt"/>
              </a:rPr>
              <a:t>Après une première modélisation du k-means avec 4 clusters, plusieurs techniques de </a:t>
            </a:r>
            <a:r>
              <a:rPr lang="fr-FR" sz="1400" dirty="0" err="1">
                <a:latin typeface="+mj-lt"/>
              </a:rPr>
              <a:t>preprocessing</a:t>
            </a:r>
            <a:r>
              <a:rPr lang="fr-FR" sz="1400" dirty="0">
                <a:latin typeface="+mj-lt"/>
              </a:rPr>
              <a:t> ont été testées : </a:t>
            </a:r>
          </a:p>
          <a:p>
            <a:endParaRPr lang="fr-FR" sz="1400" dirty="0">
              <a:latin typeface="+mj-lt"/>
            </a:endParaRPr>
          </a:p>
          <a:p>
            <a:pPr marL="285750" indent="-285750">
              <a:buFont typeface="Arial" panose="020B0604020202020204" pitchFamily="34" charset="0"/>
              <a:buChar char="•"/>
            </a:pPr>
            <a:r>
              <a:rPr lang="fr-FR" sz="1400" dirty="0">
                <a:latin typeface="+mj-lt"/>
              </a:rPr>
              <a:t>Normalisation des données avec </a:t>
            </a:r>
            <a:r>
              <a:rPr lang="fr-FR" sz="1400" dirty="0" err="1">
                <a:latin typeface="+mj-lt"/>
              </a:rPr>
              <a:t>StandardScaler</a:t>
            </a:r>
            <a:r>
              <a:rPr lang="fr-FR" sz="1400" dirty="0">
                <a:latin typeface="+mj-lt"/>
              </a:rPr>
              <a:t> </a:t>
            </a:r>
            <a:r>
              <a:rPr lang="fr-FR" sz="1200" dirty="0">
                <a:latin typeface="+mj-lt"/>
              </a:rPr>
              <a:t>(déjà testé avec la première modélisation)</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Gestion des valeurs extrêmes avec Isolation Forest </a:t>
            </a:r>
            <a:r>
              <a:rPr lang="fr-FR" sz="1200" dirty="0">
                <a:latin typeface="+mj-lt"/>
              </a:rPr>
              <a:t>(contamination = 0,02%, soit 1850 lignes)</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Transformation des variables pour obtenir une distribution gaussienne avec le Quantile Transformers</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Création de composantes non-linéaires avec UMAP (6 composantes)</a:t>
            </a:r>
          </a:p>
          <a:p>
            <a:pPr lvl="1"/>
            <a:r>
              <a:rPr lang="fr-FR" sz="1100" dirty="0">
                <a:latin typeface="+mj-lt"/>
                <a:hlinkClick r:id="rId4"/>
              </a:rPr>
              <a:t>https://www.youtube.com/watch?v=dGsxd67IFiU</a:t>
            </a:r>
            <a:endParaRPr lang="fr-FR" sz="1100" dirty="0">
              <a:latin typeface="+mj-lt"/>
            </a:endParaRPr>
          </a:p>
          <a:p>
            <a:pPr lvl="1"/>
            <a:r>
              <a:rPr lang="fr-FR" sz="1100" dirty="0">
                <a:latin typeface="+mj-lt"/>
              </a:rPr>
              <a:t>Source de l’utilisation de UMAP</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endParaRPr lang="fr-FR" sz="1400" dirty="0">
              <a:latin typeface="+mj-lt"/>
            </a:endParaRPr>
          </a:p>
          <a:p>
            <a:pPr marL="285750" indent="-285750">
              <a:buFontTx/>
              <a:buChar char="-"/>
            </a:pPr>
            <a:endParaRPr lang="fr-FR" sz="1400" dirty="0">
              <a:latin typeface="+mj-lt"/>
            </a:endParaRPr>
          </a:p>
        </p:txBody>
      </p:sp>
    </p:spTree>
    <p:extLst>
      <p:ext uri="{BB962C8B-B14F-4D97-AF65-F5344CB8AC3E}">
        <p14:creationId xmlns:p14="http://schemas.microsoft.com/office/powerpoint/2010/main" val="1988384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1838B385-F4F6-4B25-B2D8-7CFCF67F9C9D}"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5</a:t>
            </a:fld>
            <a:endParaRPr lang="fr-FR" noProof="0"/>
          </a:p>
        </p:txBody>
      </p:sp>
      <p:sp>
        <p:nvSpPr>
          <p:cNvPr id="8" name="Titre 20">
            <a:extLst>
              <a:ext uri="{FF2B5EF4-FFF2-40B4-BE49-F238E27FC236}">
                <a16:creationId xmlns:a16="http://schemas.microsoft.com/office/drawing/2014/main" id="{E8AB1B43-3027-5263-D7EF-375F8DA705A4}"/>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La démarche pour répondre à la problématique posée</a:t>
            </a:r>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 Contexte &amp; définition de la mission</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10/06/2024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5</a:t>
            </a:fld>
            <a:endParaRPr lang="fr-FR">
              <a:latin typeface="+mj-lt"/>
            </a:endParaRPr>
          </a:p>
        </p:txBody>
      </p:sp>
      <p:sp>
        <p:nvSpPr>
          <p:cNvPr id="5" name="ZoneTexte 4">
            <a:extLst>
              <a:ext uri="{FF2B5EF4-FFF2-40B4-BE49-F238E27FC236}">
                <a16:creationId xmlns:a16="http://schemas.microsoft.com/office/drawing/2014/main" id="{140C5AE8-0F95-A214-477C-740E7D0FB31F}"/>
              </a:ext>
            </a:extLst>
          </p:cNvPr>
          <p:cNvSpPr txBox="1"/>
          <p:nvPr/>
        </p:nvSpPr>
        <p:spPr>
          <a:xfrm>
            <a:off x="2271624" y="6055107"/>
            <a:ext cx="1708265" cy="369332"/>
          </a:xfrm>
          <a:prstGeom prst="rect">
            <a:avLst/>
          </a:prstGeom>
          <a:noFill/>
        </p:spPr>
        <p:txBody>
          <a:bodyPr wrap="square" rtlCol="0">
            <a:spAutoFit/>
          </a:bodyPr>
          <a:lstStyle/>
          <a:p>
            <a:pPr algn="ctr"/>
            <a:r>
              <a:rPr lang="fr-FR" b="1" dirty="0"/>
              <a:t>Les données</a:t>
            </a:r>
          </a:p>
        </p:txBody>
      </p:sp>
      <p:sp>
        <p:nvSpPr>
          <p:cNvPr id="7" name="ZoneTexte 6">
            <a:extLst>
              <a:ext uri="{FF2B5EF4-FFF2-40B4-BE49-F238E27FC236}">
                <a16:creationId xmlns:a16="http://schemas.microsoft.com/office/drawing/2014/main" id="{465D82CE-4A0E-D884-9CA4-F320771DD01F}"/>
              </a:ext>
            </a:extLst>
          </p:cNvPr>
          <p:cNvSpPr txBox="1"/>
          <p:nvPr/>
        </p:nvSpPr>
        <p:spPr>
          <a:xfrm>
            <a:off x="8212110" y="6028548"/>
            <a:ext cx="1708265" cy="369332"/>
          </a:xfrm>
          <a:prstGeom prst="rect">
            <a:avLst/>
          </a:prstGeom>
          <a:noFill/>
        </p:spPr>
        <p:txBody>
          <a:bodyPr wrap="square" rtlCol="0">
            <a:spAutoFit/>
          </a:bodyPr>
          <a:lstStyle/>
          <a:p>
            <a:pPr algn="ctr"/>
            <a:r>
              <a:rPr lang="fr-FR" b="1" dirty="0"/>
              <a:t>La modélisation</a:t>
            </a:r>
          </a:p>
        </p:txBody>
      </p:sp>
      <p:sp>
        <p:nvSpPr>
          <p:cNvPr id="11" name="Accolade fermante 10">
            <a:extLst>
              <a:ext uri="{FF2B5EF4-FFF2-40B4-BE49-F238E27FC236}">
                <a16:creationId xmlns:a16="http://schemas.microsoft.com/office/drawing/2014/main" id="{F57F6EB9-8B7D-F7C7-5FA4-38D04D1B7823}"/>
              </a:ext>
            </a:extLst>
          </p:cNvPr>
          <p:cNvSpPr/>
          <p:nvPr/>
        </p:nvSpPr>
        <p:spPr>
          <a:xfrm rot="5400000">
            <a:off x="2829254" y="2993051"/>
            <a:ext cx="593006" cy="556104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Accolade fermante 12">
            <a:extLst>
              <a:ext uri="{FF2B5EF4-FFF2-40B4-BE49-F238E27FC236}">
                <a16:creationId xmlns:a16="http://schemas.microsoft.com/office/drawing/2014/main" id="{12644B37-148B-1E5F-6CFA-CAFE6C1FA720}"/>
              </a:ext>
            </a:extLst>
          </p:cNvPr>
          <p:cNvSpPr/>
          <p:nvPr/>
        </p:nvSpPr>
        <p:spPr>
          <a:xfrm rot="5400000">
            <a:off x="8769740" y="2993050"/>
            <a:ext cx="593006" cy="556104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Forme libre : forme 14">
            <a:extLst>
              <a:ext uri="{FF2B5EF4-FFF2-40B4-BE49-F238E27FC236}">
                <a16:creationId xmlns:a16="http://schemas.microsoft.com/office/drawing/2014/main" id="{F1E0C478-08F5-5C85-B99E-E42EE91B000B}"/>
              </a:ext>
            </a:extLst>
          </p:cNvPr>
          <p:cNvSpPr/>
          <p:nvPr/>
        </p:nvSpPr>
        <p:spPr>
          <a:xfrm>
            <a:off x="437412" y="1657004"/>
            <a:ext cx="2176379" cy="3934691"/>
          </a:xfrm>
          <a:custGeom>
            <a:avLst/>
            <a:gdLst>
              <a:gd name="connsiteX0" fmla="*/ 0 w 2176379"/>
              <a:gd name="connsiteY0" fmla="*/ 217638 h 3934691"/>
              <a:gd name="connsiteX1" fmla="*/ 217638 w 2176379"/>
              <a:gd name="connsiteY1" fmla="*/ 0 h 3934691"/>
              <a:gd name="connsiteX2" fmla="*/ 1958741 w 2176379"/>
              <a:gd name="connsiteY2" fmla="*/ 0 h 3934691"/>
              <a:gd name="connsiteX3" fmla="*/ 2176379 w 2176379"/>
              <a:gd name="connsiteY3" fmla="*/ 217638 h 3934691"/>
              <a:gd name="connsiteX4" fmla="*/ 2176379 w 2176379"/>
              <a:gd name="connsiteY4" fmla="*/ 3717053 h 3934691"/>
              <a:gd name="connsiteX5" fmla="*/ 1958741 w 2176379"/>
              <a:gd name="connsiteY5" fmla="*/ 3934691 h 3934691"/>
              <a:gd name="connsiteX6" fmla="*/ 217638 w 2176379"/>
              <a:gd name="connsiteY6" fmla="*/ 3934691 h 3934691"/>
              <a:gd name="connsiteX7" fmla="*/ 0 w 2176379"/>
              <a:gd name="connsiteY7" fmla="*/ 3717053 h 3934691"/>
              <a:gd name="connsiteX8" fmla="*/ 0 w 2176379"/>
              <a:gd name="connsiteY8" fmla="*/ 217638 h 393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6379" h="3934691">
                <a:moveTo>
                  <a:pt x="0" y="217638"/>
                </a:moveTo>
                <a:cubicBezTo>
                  <a:pt x="0" y="97440"/>
                  <a:pt x="97440" y="0"/>
                  <a:pt x="217638" y="0"/>
                </a:cubicBezTo>
                <a:lnTo>
                  <a:pt x="1958741" y="0"/>
                </a:lnTo>
                <a:cubicBezTo>
                  <a:pt x="2078939" y="0"/>
                  <a:pt x="2176379" y="97440"/>
                  <a:pt x="2176379" y="217638"/>
                </a:cubicBezTo>
                <a:lnTo>
                  <a:pt x="2176379" y="3717053"/>
                </a:lnTo>
                <a:cubicBezTo>
                  <a:pt x="2176379" y="3837251"/>
                  <a:pt x="2078939" y="3934691"/>
                  <a:pt x="1958741" y="3934691"/>
                </a:cubicBezTo>
                <a:lnTo>
                  <a:pt x="217638" y="3934691"/>
                </a:lnTo>
                <a:cubicBezTo>
                  <a:pt x="97440" y="3934691"/>
                  <a:pt x="0" y="3837251"/>
                  <a:pt x="0" y="3717053"/>
                </a:cubicBezTo>
                <a:lnTo>
                  <a:pt x="0" y="217638"/>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7084" tIns="117084" rIns="117084" bIns="117084"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mj-lt"/>
              </a:rPr>
              <a:t>Les données</a:t>
            </a:r>
          </a:p>
          <a:p>
            <a:pPr marL="114300" lvl="1" indent="-114300" algn="l" defTabSz="533400">
              <a:lnSpc>
                <a:spcPct val="90000"/>
              </a:lnSpc>
              <a:spcBef>
                <a:spcPct val="0"/>
              </a:spcBef>
              <a:spcAft>
                <a:spcPct val="15000"/>
              </a:spcAft>
              <a:buChar char="•"/>
            </a:pPr>
            <a:r>
              <a:rPr lang="fr-FR" sz="1200" b="1" u="none" kern="1200" dirty="0">
                <a:latin typeface="+mj-lt"/>
              </a:rPr>
              <a:t>Exploiter les données</a:t>
            </a:r>
          </a:p>
          <a:p>
            <a:pPr marL="57150" lvl="1" indent="-57150" algn="l" defTabSz="466725">
              <a:lnSpc>
                <a:spcPct val="90000"/>
              </a:lnSpc>
              <a:spcBef>
                <a:spcPct val="0"/>
              </a:spcBef>
              <a:spcAft>
                <a:spcPct val="15000"/>
              </a:spcAft>
              <a:buChar char="•"/>
            </a:pPr>
            <a:endParaRPr lang="fr-FR" sz="1050" u="sng" kern="1200" dirty="0">
              <a:latin typeface="+mj-lt"/>
            </a:endParaRPr>
          </a:p>
          <a:p>
            <a:pPr marL="228600" lvl="2" indent="-114300" algn="l" defTabSz="533400">
              <a:lnSpc>
                <a:spcPct val="90000"/>
              </a:lnSpc>
              <a:spcBef>
                <a:spcPct val="0"/>
              </a:spcBef>
              <a:spcAft>
                <a:spcPct val="15000"/>
              </a:spcAft>
              <a:buChar char="•"/>
            </a:pPr>
            <a:r>
              <a:rPr lang="fr-FR" sz="1200" kern="1200" dirty="0">
                <a:latin typeface="+mj-lt"/>
              </a:rPr>
              <a:t>Jointures &amp; agrégations</a:t>
            </a:r>
          </a:p>
          <a:p>
            <a:pPr marL="228600" lvl="2" indent="-114300" algn="l" defTabSz="533400">
              <a:lnSpc>
                <a:spcPct val="90000"/>
              </a:lnSpc>
              <a:spcBef>
                <a:spcPct val="0"/>
              </a:spcBef>
              <a:spcAft>
                <a:spcPct val="15000"/>
              </a:spcAft>
              <a:buChar char="•"/>
            </a:pPr>
            <a:r>
              <a:rPr lang="fr-FR" sz="1200" kern="1200" dirty="0">
                <a:latin typeface="+mj-lt"/>
              </a:rPr>
              <a:t>Features engineering</a:t>
            </a:r>
          </a:p>
          <a:p>
            <a:pPr marL="228600" lvl="2" indent="-114300" algn="l" defTabSz="533400">
              <a:lnSpc>
                <a:spcPct val="90000"/>
              </a:lnSpc>
              <a:spcBef>
                <a:spcPct val="0"/>
              </a:spcBef>
              <a:spcAft>
                <a:spcPct val="15000"/>
              </a:spcAft>
              <a:buChar char="•"/>
            </a:pPr>
            <a:r>
              <a:rPr lang="fr-FR" sz="1200" kern="1200" dirty="0">
                <a:latin typeface="+mj-lt"/>
              </a:rPr>
              <a:t>Nettoyage des données</a:t>
            </a:r>
          </a:p>
          <a:p>
            <a:pPr marL="228600" lvl="2" indent="-114300" algn="l" defTabSz="533400">
              <a:lnSpc>
                <a:spcPct val="90000"/>
              </a:lnSpc>
              <a:spcBef>
                <a:spcPct val="0"/>
              </a:spcBef>
              <a:spcAft>
                <a:spcPct val="15000"/>
              </a:spcAft>
              <a:buChar char="•"/>
            </a:pPr>
            <a:r>
              <a:rPr lang="fr-FR" sz="1200" kern="1200" dirty="0">
                <a:latin typeface="+mj-lt"/>
              </a:rPr>
              <a:t>Analyse exploratoire</a:t>
            </a:r>
          </a:p>
          <a:p>
            <a:pPr marL="114300" lvl="2" indent="-57150" algn="l" defTabSz="444500">
              <a:lnSpc>
                <a:spcPct val="90000"/>
              </a:lnSpc>
              <a:spcBef>
                <a:spcPct val="0"/>
              </a:spcBef>
              <a:spcAft>
                <a:spcPct val="15000"/>
              </a:spcAft>
              <a:buChar char="•"/>
            </a:pPr>
            <a:endParaRPr lang="fr-FR" sz="1000" kern="1200" dirty="0">
              <a:latin typeface="+mj-lt"/>
            </a:endParaRPr>
          </a:p>
        </p:txBody>
      </p:sp>
      <p:sp>
        <p:nvSpPr>
          <p:cNvPr id="17" name="Forme libre : forme 16">
            <a:extLst>
              <a:ext uri="{FF2B5EF4-FFF2-40B4-BE49-F238E27FC236}">
                <a16:creationId xmlns:a16="http://schemas.microsoft.com/office/drawing/2014/main" id="{08903FFC-D060-10BC-1EC3-4D207171301D}"/>
              </a:ext>
            </a:extLst>
          </p:cNvPr>
          <p:cNvSpPr/>
          <p:nvPr/>
        </p:nvSpPr>
        <p:spPr>
          <a:xfrm>
            <a:off x="3484344" y="1657004"/>
            <a:ext cx="2176379" cy="3934691"/>
          </a:xfrm>
          <a:custGeom>
            <a:avLst/>
            <a:gdLst>
              <a:gd name="connsiteX0" fmla="*/ 0 w 2176379"/>
              <a:gd name="connsiteY0" fmla="*/ 217638 h 3934691"/>
              <a:gd name="connsiteX1" fmla="*/ 217638 w 2176379"/>
              <a:gd name="connsiteY1" fmla="*/ 0 h 3934691"/>
              <a:gd name="connsiteX2" fmla="*/ 1958741 w 2176379"/>
              <a:gd name="connsiteY2" fmla="*/ 0 h 3934691"/>
              <a:gd name="connsiteX3" fmla="*/ 2176379 w 2176379"/>
              <a:gd name="connsiteY3" fmla="*/ 217638 h 3934691"/>
              <a:gd name="connsiteX4" fmla="*/ 2176379 w 2176379"/>
              <a:gd name="connsiteY4" fmla="*/ 3717053 h 3934691"/>
              <a:gd name="connsiteX5" fmla="*/ 1958741 w 2176379"/>
              <a:gd name="connsiteY5" fmla="*/ 3934691 h 3934691"/>
              <a:gd name="connsiteX6" fmla="*/ 217638 w 2176379"/>
              <a:gd name="connsiteY6" fmla="*/ 3934691 h 3934691"/>
              <a:gd name="connsiteX7" fmla="*/ 0 w 2176379"/>
              <a:gd name="connsiteY7" fmla="*/ 3717053 h 3934691"/>
              <a:gd name="connsiteX8" fmla="*/ 0 w 2176379"/>
              <a:gd name="connsiteY8" fmla="*/ 217638 h 393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6379" h="3934691">
                <a:moveTo>
                  <a:pt x="0" y="217638"/>
                </a:moveTo>
                <a:cubicBezTo>
                  <a:pt x="0" y="97440"/>
                  <a:pt x="97440" y="0"/>
                  <a:pt x="217638" y="0"/>
                </a:cubicBezTo>
                <a:lnTo>
                  <a:pt x="1958741" y="0"/>
                </a:lnTo>
                <a:cubicBezTo>
                  <a:pt x="2078939" y="0"/>
                  <a:pt x="2176379" y="97440"/>
                  <a:pt x="2176379" y="217638"/>
                </a:cubicBezTo>
                <a:lnTo>
                  <a:pt x="2176379" y="3717053"/>
                </a:lnTo>
                <a:cubicBezTo>
                  <a:pt x="2176379" y="3837251"/>
                  <a:pt x="2078939" y="3934691"/>
                  <a:pt x="1958741" y="3934691"/>
                </a:cubicBezTo>
                <a:lnTo>
                  <a:pt x="217638" y="3934691"/>
                </a:lnTo>
                <a:cubicBezTo>
                  <a:pt x="97440" y="3934691"/>
                  <a:pt x="0" y="3837251"/>
                  <a:pt x="0" y="3717053"/>
                </a:cubicBezTo>
                <a:lnTo>
                  <a:pt x="0" y="217638"/>
                </a:lnTo>
                <a:close/>
              </a:path>
            </a:pathLst>
          </a:custGeom>
        </p:spPr>
        <p:style>
          <a:lnRef idx="2">
            <a:schemeClr val="lt1">
              <a:hueOff val="0"/>
              <a:satOff val="0"/>
              <a:lumOff val="0"/>
              <a:alphaOff val="0"/>
            </a:schemeClr>
          </a:lnRef>
          <a:fillRef idx="1">
            <a:schemeClr val="accent4">
              <a:hueOff val="1142127"/>
              <a:satOff val="-2593"/>
              <a:lumOff val="6929"/>
              <a:alphaOff val="0"/>
            </a:schemeClr>
          </a:fillRef>
          <a:effectRef idx="0">
            <a:schemeClr val="accent4">
              <a:hueOff val="1142127"/>
              <a:satOff val="-2593"/>
              <a:lumOff val="6929"/>
              <a:alphaOff val="0"/>
            </a:schemeClr>
          </a:effectRef>
          <a:fontRef idx="minor">
            <a:schemeClr val="lt1"/>
          </a:fontRef>
        </p:style>
        <p:txBody>
          <a:bodyPr spcFirstLastPara="0" vert="horz" wrap="square" lIns="117084" tIns="117084" rIns="117084" bIns="117084" numCol="1" spcCol="1270" anchor="ctr" anchorCtr="0">
            <a:noAutofit/>
          </a:bodyPr>
          <a:lstStyle/>
          <a:p>
            <a:pPr marL="0" lvl="0" indent="0" algn="l" defTabSz="800100">
              <a:lnSpc>
                <a:spcPct val="90000"/>
              </a:lnSpc>
              <a:spcBef>
                <a:spcPct val="0"/>
              </a:spcBef>
              <a:spcAft>
                <a:spcPct val="35000"/>
              </a:spcAft>
              <a:buNone/>
            </a:pPr>
            <a:r>
              <a:rPr lang="fr-FR" sz="1400" b="1" kern="1200" dirty="0">
                <a:latin typeface="+mj-lt"/>
              </a:rPr>
              <a:t>Le pre-processing</a:t>
            </a:r>
          </a:p>
          <a:p>
            <a:pPr marL="0" lvl="0" indent="-114300" algn="l" defTabSz="800100">
              <a:lnSpc>
                <a:spcPct val="90000"/>
              </a:lnSpc>
              <a:spcBef>
                <a:spcPct val="0"/>
              </a:spcBef>
              <a:spcAft>
                <a:spcPct val="35000"/>
              </a:spcAft>
              <a:buFont typeface="Arial" panose="020B0604020202020204" pitchFamily="34" charset="0"/>
              <a:buChar char="•"/>
            </a:pPr>
            <a:r>
              <a:rPr lang="fr-FR" sz="1200" b="1" u="none" kern="1200" dirty="0">
                <a:latin typeface="+mj-lt"/>
              </a:rPr>
              <a:t>Tester différentes méthodes de pré-traitement des données</a:t>
            </a:r>
          </a:p>
          <a:p>
            <a:pPr marL="0" lvl="0" indent="-114300" algn="l" defTabSz="800100">
              <a:lnSpc>
                <a:spcPct val="90000"/>
              </a:lnSpc>
              <a:spcBef>
                <a:spcPct val="0"/>
              </a:spcBef>
              <a:spcAft>
                <a:spcPct val="35000"/>
              </a:spcAft>
              <a:buNone/>
            </a:pPr>
            <a:endParaRPr lang="fr-FR" sz="1400" b="0" kern="1200" dirty="0">
              <a:latin typeface="+mj-lt"/>
            </a:endParaRPr>
          </a:p>
          <a:p>
            <a:pPr marL="114300" lvl="1" indent="0" algn="l" defTabSz="622300">
              <a:lnSpc>
                <a:spcPct val="90000"/>
              </a:lnSpc>
              <a:spcBef>
                <a:spcPct val="0"/>
              </a:spcBef>
              <a:spcAft>
                <a:spcPct val="15000"/>
              </a:spcAft>
              <a:buChar char="•"/>
            </a:pPr>
            <a:r>
              <a:rPr lang="fr-FR" sz="1400" kern="1200" dirty="0">
                <a:latin typeface="+mj-lt"/>
              </a:rPr>
              <a:t> </a:t>
            </a:r>
            <a:r>
              <a:rPr lang="fr-FR" sz="1200" kern="1200" dirty="0">
                <a:latin typeface="+mj-lt"/>
              </a:rPr>
              <a:t>La sélection des variables</a:t>
            </a:r>
          </a:p>
          <a:p>
            <a:pPr marL="114300" lvl="1" indent="0" algn="l" defTabSz="622300">
              <a:lnSpc>
                <a:spcPct val="90000"/>
              </a:lnSpc>
              <a:spcBef>
                <a:spcPct val="0"/>
              </a:spcBef>
              <a:spcAft>
                <a:spcPct val="15000"/>
              </a:spcAft>
              <a:buChar char="•"/>
            </a:pPr>
            <a:r>
              <a:rPr lang="fr-FR" sz="1200" kern="1200" dirty="0">
                <a:latin typeface="+mj-lt"/>
              </a:rPr>
              <a:t> Transformation de variables</a:t>
            </a:r>
          </a:p>
          <a:p>
            <a:pPr marL="114300" lvl="1" indent="0" algn="l" defTabSz="622300">
              <a:lnSpc>
                <a:spcPct val="90000"/>
              </a:lnSpc>
              <a:spcBef>
                <a:spcPct val="0"/>
              </a:spcBef>
              <a:spcAft>
                <a:spcPct val="15000"/>
              </a:spcAft>
              <a:buChar char="•"/>
            </a:pPr>
            <a:r>
              <a:rPr lang="fr-FR" sz="1200" kern="1200" dirty="0">
                <a:latin typeface="+mj-lt"/>
              </a:rPr>
              <a:t> Normalisation</a:t>
            </a:r>
          </a:p>
          <a:p>
            <a:pPr marL="114300" lvl="1" indent="0" algn="l" defTabSz="622300">
              <a:lnSpc>
                <a:spcPct val="90000"/>
              </a:lnSpc>
              <a:spcBef>
                <a:spcPct val="0"/>
              </a:spcBef>
              <a:spcAft>
                <a:spcPct val="15000"/>
              </a:spcAft>
              <a:buChar char="•"/>
            </a:pPr>
            <a:r>
              <a:rPr lang="fr-FR" sz="1200" kern="1200" dirty="0">
                <a:latin typeface="+mj-lt"/>
              </a:rPr>
              <a:t> Gestion des outliers</a:t>
            </a:r>
          </a:p>
        </p:txBody>
      </p:sp>
      <p:sp>
        <p:nvSpPr>
          <p:cNvPr id="18" name="Forme libre : forme 17">
            <a:extLst>
              <a:ext uri="{FF2B5EF4-FFF2-40B4-BE49-F238E27FC236}">
                <a16:creationId xmlns:a16="http://schemas.microsoft.com/office/drawing/2014/main" id="{D2BBEA31-B25E-AE5E-5E90-6B223D76DA04}"/>
              </a:ext>
            </a:extLst>
          </p:cNvPr>
          <p:cNvSpPr/>
          <p:nvPr/>
        </p:nvSpPr>
        <p:spPr>
          <a:xfrm>
            <a:off x="5878362" y="3354478"/>
            <a:ext cx="461392" cy="539742"/>
          </a:xfrm>
          <a:custGeom>
            <a:avLst/>
            <a:gdLst>
              <a:gd name="connsiteX0" fmla="*/ 0 w 461392"/>
              <a:gd name="connsiteY0" fmla="*/ 107948 h 539742"/>
              <a:gd name="connsiteX1" fmla="*/ 230696 w 461392"/>
              <a:gd name="connsiteY1" fmla="*/ 107948 h 539742"/>
              <a:gd name="connsiteX2" fmla="*/ 230696 w 461392"/>
              <a:gd name="connsiteY2" fmla="*/ 0 h 539742"/>
              <a:gd name="connsiteX3" fmla="*/ 461392 w 461392"/>
              <a:gd name="connsiteY3" fmla="*/ 269871 h 539742"/>
              <a:gd name="connsiteX4" fmla="*/ 230696 w 461392"/>
              <a:gd name="connsiteY4" fmla="*/ 539742 h 539742"/>
              <a:gd name="connsiteX5" fmla="*/ 230696 w 461392"/>
              <a:gd name="connsiteY5" fmla="*/ 431794 h 539742"/>
              <a:gd name="connsiteX6" fmla="*/ 0 w 461392"/>
              <a:gd name="connsiteY6" fmla="*/ 431794 h 539742"/>
              <a:gd name="connsiteX7" fmla="*/ 0 w 461392"/>
              <a:gd name="connsiteY7" fmla="*/ 107948 h 53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392" h="539742">
                <a:moveTo>
                  <a:pt x="0" y="107948"/>
                </a:moveTo>
                <a:lnTo>
                  <a:pt x="230696" y="107948"/>
                </a:lnTo>
                <a:lnTo>
                  <a:pt x="230696" y="0"/>
                </a:lnTo>
                <a:lnTo>
                  <a:pt x="461392" y="269871"/>
                </a:lnTo>
                <a:lnTo>
                  <a:pt x="230696" y="539742"/>
                </a:lnTo>
                <a:lnTo>
                  <a:pt x="230696" y="431794"/>
                </a:lnTo>
                <a:lnTo>
                  <a:pt x="0" y="431794"/>
                </a:lnTo>
                <a:lnTo>
                  <a:pt x="0" y="107948"/>
                </a:lnTo>
                <a:close/>
              </a:path>
            </a:pathLst>
          </a:custGeom>
        </p:spPr>
        <p:style>
          <a:lnRef idx="0">
            <a:schemeClr val="lt1">
              <a:hueOff val="0"/>
              <a:satOff val="0"/>
              <a:lumOff val="0"/>
              <a:alphaOff val="0"/>
            </a:schemeClr>
          </a:lnRef>
          <a:fillRef idx="1">
            <a:schemeClr val="accent4">
              <a:hueOff val="1713190"/>
              <a:satOff val="-3889"/>
              <a:lumOff val="10394"/>
              <a:alphaOff val="0"/>
            </a:schemeClr>
          </a:fillRef>
          <a:effectRef idx="0">
            <a:schemeClr val="accent4">
              <a:hueOff val="1713190"/>
              <a:satOff val="-3889"/>
              <a:lumOff val="10394"/>
              <a:alphaOff val="0"/>
            </a:schemeClr>
          </a:effectRef>
          <a:fontRef idx="minor">
            <a:schemeClr val="lt1"/>
          </a:fontRef>
        </p:style>
        <p:txBody>
          <a:bodyPr spcFirstLastPara="0" vert="horz" wrap="square" lIns="0" tIns="107948" rIns="138418" bIns="107948" numCol="1" spcCol="1270" anchor="ctr" anchorCtr="0">
            <a:noAutofit/>
          </a:bodyPr>
          <a:lstStyle/>
          <a:p>
            <a:pPr marL="0" lvl="0" indent="0" algn="ctr" defTabSz="1022350">
              <a:lnSpc>
                <a:spcPct val="90000"/>
              </a:lnSpc>
              <a:spcBef>
                <a:spcPct val="0"/>
              </a:spcBef>
              <a:spcAft>
                <a:spcPct val="35000"/>
              </a:spcAft>
              <a:buNone/>
            </a:pPr>
            <a:endParaRPr lang="fr-FR" sz="2300" kern="1200">
              <a:latin typeface="+mj-lt"/>
            </a:endParaRPr>
          </a:p>
        </p:txBody>
      </p:sp>
      <p:sp>
        <p:nvSpPr>
          <p:cNvPr id="19" name="Forme libre : forme 18">
            <a:extLst>
              <a:ext uri="{FF2B5EF4-FFF2-40B4-BE49-F238E27FC236}">
                <a16:creationId xmlns:a16="http://schemas.microsoft.com/office/drawing/2014/main" id="{8208D481-2AA3-01EB-1D4D-291E95CB8560}"/>
              </a:ext>
            </a:extLst>
          </p:cNvPr>
          <p:cNvSpPr/>
          <p:nvPr/>
        </p:nvSpPr>
        <p:spPr>
          <a:xfrm>
            <a:off x="6531275" y="1657004"/>
            <a:ext cx="2176379" cy="3934691"/>
          </a:xfrm>
          <a:custGeom>
            <a:avLst/>
            <a:gdLst>
              <a:gd name="connsiteX0" fmla="*/ 0 w 2176379"/>
              <a:gd name="connsiteY0" fmla="*/ 217638 h 3934691"/>
              <a:gd name="connsiteX1" fmla="*/ 217638 w 2176379"/>
              <a:gd name="connsiteY1" fmla="*/ 0 h 3934691"/>
              <a:gd name="connsiteX2" fmla="*/ 1958741 w 2176379"/>
              <a:gd name="connsiteY2" fmla="*/ 0 h 3934691"/>
              <a:gd name="connsiteX3" fmla="*/ 2176379 w 2176379"/>
              <a:gd name="connsiteY3" fmla="*/ 217638 h 3934691"/>
              <a:gd name="connsiteX4" fmla="*/ 2176379 w 2176379"/>
              <a:gd name="connsiteY4" fmla="*/ 3717053 h 3934691"/>
              <a:gd name="connsiteX5" fmla="*/ 1958741 w 2176379"/>
              <a:gd name="connsiteY5" fmla="*/ 3934691 h 3934691"/>
              <a:gd name="connsiteX6" fmla="*/ 217638 w 2176379"/>
              <a:gd name="connsiteY6" fmla="*/ 3934691 h 3934691"/>
              <a:gd name="connsiteX7" fmla="*/ 0 w 2176379"/>
              <a:gd name="connsiteY7" fmla="*/ 3717053 h 3934691"/>
              <a:gd name="connsiteX8" fmla="*/ 0 w 2176379"/>
              <a:gd name="connsiteY8" fmla="*/ 217638 h 393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6379" h="3934691">
                <a:moveTo>
                  <a:pt x="0" y="217638"/>
                </a:moveTo>
                <a:cubicBezTo>
                  <a:pt x="0" y="97440"/>
                  <a:pt x="97440" y="0"/>
                  <a:pt x="217638" y="0"/>
                </a:cubicBezTo>
                <a:lnTo>
                  <a:pt x="1958741" y="0"/>
                </a:lnTo>
                <a:cubicBezTo>
                  <a:pt x="2078939" y="0"/>
                  <a:pt x="2176379" y="97440"/>
                  <a:pt x="2176379" y="217638"/>
                </a:cubicBezTo>
                <a:lnTo>
                  <a:pt x="2176379" y="3717053"/>
                </a:lnTo>
                <a:cubicBezTo>
                  <a:pt x="2176379" y="3837251"/>
                  <a:pt x="2078939" y="3934691"/>
                  <a:pt x="1958741" y="3934691"/>
                </a:cubicBezTo>
                <a:lnTo>
                  <a:pt x="217638" y="3934691"/>
                </a:lnTo>
                <a:cubicBezTo>
                  <a:pt x="97440" y="3934691"/>
                  <a:pt x="0" y="3837251"/>
                  <a:pt x="0" y="3717053"/>
                </a:cubicBezTo>
                <a:lnTo>
                  <a:pt x="0" y="217638"/>
                </a:lnTo>
                <a:close/>
              </a:path>
            </a:pathLst>
          </a:custGeom>
        </p:spPr>
        <p:style>
          <a:lnRef idx="2">
            <a:schemeClr val="lt1">
              <a:hueOff val="0"/>
              <a:satOff val="0"/>
              <a:lumOff val="0"/>
              <a:alphaOff val="0"/>
            </a:schemeClr>
          </a:lnRef>
          <a:fillRef idx="1">
            <a:schemeClr val="accent4">
              <a:hueOff val="2284253"/>
              <a:satOff val="-5185"/>
              <a:lumOff val="13858"/>
              <a:alphaOff val="0"/>
            </a:schemeClr>
          </a:fillRef>
          <a:effectRef idx="0">
            <a:schemeClr val="accent4">
              <a:hueOff val="2284253"/>
              <a:satOff val="-5185"/>
              <a:lumOff val="13858"/>
              <a:alphaOff val="0"/>
            </a:schemeClr>
          </a:effectRef>
          <a:fontRef idx="minor">
            <a:schemeClr val="lt1"/>
          </a:fontRef>
        </p:style>
        <p:txBody>
          <a:bodyPr spcFirstLastPara="0" vert="horz" wrap="square" lIns="117084" tIns="117084" rIns="117084" bIns="117084"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mj-lt"/>
              </a:rPr>
              <a:t>La modélisation</a:t>
            </a:r>
          </a:p>
          <a:p>
            <a:pPr marL="114300" lvl="1" indent="-114300" algn="l" defTabSz="533400">
              <a:lnSpc>
                <a:spcPct val="90000"/>
              </a:lnSpc>
              <a:spcBef>
                <a:spcPct val="0"/>
              </a:spcBef>
              <a:spcAft>
                <a:spcPct val="15000"/>
              </a:spcAft>
              <a:buChar char="•"/>
            </a:pPr>
            <a:r>
              <a:rPr lang="fr-FR" sz="1200" b="1" kern="1200" dirty="0">
                <a:latin typeface="+mj-lt"/>
              </a:rPr>
              <a:t>Utiliser des algorithmes non-supervisés pour partitionner nos données </a:t>
            </a:r>
          </a:p>
          <a:p>
            <a:pPr marL="57150" lvl="1" indent="-57150" algn="l" defTabSz="466725">
              <a:lnSpc>
                <a:spcPct val="90000"/>
              </a:lnSpc>
              <a:spcBef>
                <a:spcPct val="0"/>
              </a:spcBef>
              <a:spcAft>
                <a:spcPct val="15000"/>
              </a:spcAft>
              <a:buChar char="•"/>
            </a:pPr>
            <a:endParaRPr lang="fr-FR" sz="1050" b="1" kern="1200" dirty="0">
              <a:latin typeface="+mj-lt"/>
            </a:endParaRPr>
          </a:p>
          <a:p>
            <a:pPr marL="114300" lvl="1" indent="-114300" algn="l" defTabSz="533400">
              <a:lnSpc>
                <a:spcPct val="90000"/>
              </a:lnSpc>
              <a:spcBef>
                <a:spcPct val="0"/>
              </a:spcBef>
              <a:spcAft>
                <a:spcPct val="15000"/>
              </a:spcAft>
              <a:buChar char="•"/>
            </a:pPr>
            <a:r>
              <a:rPr lang="fr-FR" sz="1200" u="sng" kern="1200" dirty="0">
                <a:latin typeface="+mj-lt"/>
              </a:rPr>
              <a:t>Clustering avec le K-means</a:t>
            </a:r>
          </a:p>
          <a:p>
            <a:pPr marL="228600" lvl="2" indent="-114300" algn="l" defTabSz="533400">
              <a:lnSpc>
                <a:spcPct val="90000"/>
              </a:lnSpc>
              <a:spcBef>
                <a:spcPct val="0"/>
              </a:spcBef>
              <a:spcAft>
                <a:spcPct val="15000"/>
              </a:spcAft>
              <a:buChar char="•"/>
            </a:pPr>
            <a:r>
              <a:rPr lang="fr-FR" sz="1200" kern="1200" dirty="0">
                <a:latin typeface="+mj-lt"/>
              </a:rPr>
              <a:t> Recherche du K optimal</a:t>
            </a:r>
          </a:p>
          <a:p>
            <a:pPr marL="228600" lvl="2" indent="-114300" algn="l" defTabSz="533400">
              <a:lnSpc>
                <a:spcPct val="90000"/>
              </a:lnSpc>
              <a:spcBef>
                <a:spcPct val="0"/>
              </a:spcBef>
              <a:spcAft>
                <a:spcPct val="15000"/>
              </a:spcAft>
              <a:buChar char="•"/>
            </a:pPr>
            <a:r>
              <a:rPr lang="fr-FR" sz="1200" kern="1200" dirty="0">
                <a:latin typeface="+mj-lt"/>
              </a:rPr>
              <a:t> Clustering avec K-means</a:t>
            </a:r>
          </a:p>
          <a:p>
            <a:pPr marL="228600" lvl="2" indent="-114300" algn="l" defTabSz="533400">
              <a:lnSpc>
                <a:spcPct val="90000"/>
              </a:lnSpc>
              <a:spcBef>
                <a:spcPct val="0"/>
              </a:spcBef>
              <a:spcAft>
                <a:spcPct val="15000"/>
              </a:spcAft>
              <a:buChar char="•"/>
            </a:pPr>
            <a:r>
              <a:rPr lang="fr-FR" sz="1200" kern="1200" dirty="0">
                <a:latin typeface="+mj-lt"/>
              </a:rPr>
              <a:t> Analyser les segments obtenus</a:t>
            </a:r>
          </a:p>
          <a:p>
            <a:pPr marL="228600" lvl="2" indent="-114300" algn="l" defTabSz="533400">
              <a:lnSpc>
                <a:spcPct val="90000"/>
              </a:lnSpc>
              <a:spcBef>
                <a:spcPct val="0"/>
              </a:spcBef>
              <a:spcAft>
                <a:spcPct val="15000"/>
              </a:spcAft>
              <a:buChar char="•"/>
            </a:pPr>
            <a:r>
              <a:rPr lang="fr-FR" sz="1200" kern="1200" dirty="0">
                <a:latin typeface="+mj-lt"/>
              </a:rPr>
              <a:t>Visualisation des clusters en 2D</a:t>
            </a:r>
          </a:p>
          <a:p>
            <a:pPr marL="228600" lvl="2" indent="-114300" algn="l" defTabSz="533400">
              <a:lnSpc>
                <a:spcPct val="90000"/>
              </a:lnSpc>
              <a:spcBef>
                <a:spcPct val="0"/>
              </a:spcBef>
              <a:spcAft>
                <a:spcPct val="15000"/>
              </a:spcAft>
              <a:buChar char="•"/>
            </a:pPr>
            <a:r>
              <a:rPr lang="fr-FR" sz="1200" kern="1200" dirty="0">
                <a:latin typeface="+mj-lt"/>
              </a:rPr>
              <a:t>Analyser les outliers</a:t>
            </a:r>
          </a:p>
        </p:txBody>
      </p:sp>
      <p:sp>
        <p:nvSpPr>
          <p:cNvPr id="20" name="Forme libre : forme 19">
            <a:extLst>
              <a:ext uri="{FF2B5EF4-FFF2-40B4-BE49-F238E27FC236}">
                <a16:creationId xmlns:a16="http://schemas.microsoft.com/office/drawing/2014/main" id="{4D7B32C5-3FEE-4BE1-2AB6-8ADA78F6AC8F}"/>
              </a:ext>
            </a:extLst>
          </p:cNvPr>
          <p:cNvSpPr/>
          <p:nvPr/>
        </p:nvSpPr>
        <p:spPr>
          <a:xfrm>
            <a:off x="8925293" y="3354478"/>
            <a:ext cx="461392" cy="539742"/>
          </a:xfrm>
          <a:custGeom>
            <a:avLst/>
            <a:gdLst>
              <a:gd name="connsiteX0" fmla="*/ 0 w 461392"/>
              <a:gd name="connsiteY0" fmla="*/ 107948 h 539742"/>
              <a:gd name="connsiteX1" fmla="*/ 230696 w 461392"/>
              <a:gd name="connsiteY1" fmla="*/ 107948 h 539742"/>
              <a:gd name="connsiteX2" fmla="*/ 230696 w 461392"/>
              <a:gd name="connsiteY2" fmla="*/ 0 h 539742"/>
              <a:gd name="connsiteX3" fmla="*/ 461392 w 461392"/>
              <a:gd name="connsiteY3" fmla="*/ 269871 h 539742"/>
              <a:gd name="connsiteX4" fmla="*/ 230696 w 461392"/>
              <a:gd name="connsiteY4" fmla="*/ 539742 h 539742"/>
              <a:gd name="connsiteX5" fmla="*/ 230696 w 461392"/>
              <a:gd name="connsiteY5" fmla="*/ 431794 h 539742"/>
              <a:gd name="connsiteX6" fmla="*/ 0 w 461392"/>
              <a:gd name="connsiteY6" fmla="*/ 431794 h 539742"/>
              <a:gd name="connsiteX7" fmla="*/ 0 w 461392"/>
              <a:gd name="connsiteY7" fmla="*/ 107948 h 53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392" h="539742">
                <a:moveTo>
                  <a:pt x="0" y="107948"/>
                </a:moveTo>
                <a:lnTo>
                  <a:pt x="230696" y="107948"/>
                </a:lnTo>
                <a:lnTo>
                  <a:pt x="230696" y="0"/>
                </a:lnTo>
                <a:lnTo>
                  <a:pt x="461392" y="269871"/>
                </a:lnTo>
                <a:lnTo>
                  <a:pt x="230696" y="539742"/>
                </a:lnTo>
                <a:lnTo>
                  <a:pt x="230696" y="431794"/>
                </a:lnTo>
                <a:lnTo>
                  <a:pt x="0" y="431794"/>
                </a:lnTo>
                <a:lnTo>
                  <a:pt x="0" y="107948"/>
                </a:lnTo>
                <a:close/>
              </a:path>
            </a:pathLst>
          </a:custGeom>
        </p:spPr>
        <p:style>
          <a:lnRef idx="0">
            <a:schemeClr val="lt1">
              <a:hueOff val="0"/>
              <a:satOff val="0"/>
              <a:lumOff val="0"/>
              <a:alphaOff val="0"/>
            </a:schemeClr>
          </a:lnRef>
          <a:fillRef idx="1">
            <a:schemeClr val="accent4">
              <a:hueOff val="3426379"/>
              <a:satOff val="-7778"/>
              <a:lumOff val="20787"/>
              <a:alphaOff val="0"/>
            </a:schemeClr>
          </a:fillRef>
          <a:effectRef idx="0">
            <a:schemeClr val="accent4">
              <a:hueOff val="3426379"/>
              <a:satOff val="-7778"/>
              <a:lumOff val="20787"/>
              <a:alphaOff val="0"/>
            </a:schemeClr>
          </a:effectRef>
          <a:fontRef idx="minor">
            <a:schemeClr val="lt1"/>
          </a:fontRef>
        </p:style>
        <p:txBody>
          <a:bodyPr spcFirstLastPara="0" vert="horz" wrap="square" lIns="0" tIns="107948" rIns="138418" bIns="107948" numCol="1" spcCol="1270" anchor="ctr" anchorCtr="0">
            <a:noAutofit/>
          </a:bodyPr>
          <a:lstStyle/>
          <a:p>
            <a:pPr marL="0" lvl="0" indent="0" algn="ctr" defTabSz="1022350">
              <a:lnSpc>
                <a:spcPct val="90000"/>
              </a:lnSpc>
              <a:spcBef>
                <a:spcPct val="0"/>
              </a:spcBef>
              <a:spcAft>
                <a:spcPct val="35000"/>
              </a:spcAft>
              <a:buNone/>
            </a:pPr>
            <a:endParaRPr lang="fr-FR" sz="2300" kern="1200">
              <a:latin typeface="+mj-lt"/>
            </a:endParaRPr>
          </a:p>
        </p:txBody>
      </p:sp>
      <p:sp>
        <p:nvSpPr>
          <p:cNvPr id="21" name="Forme libre : forme 20">
            <a:extLst>
              <a:ext uri="{FF2B5EF4-FFF2-40B4-BE49-F238E27FC236}">
                <a16:creationId xmlns:a16="http://schemas.microsoft.com/office/drawing/2014/main" id="{41E3A367-193A-E6AE-3304-57BEFA2E4C09}"/>
              </a:ext>
            </a:extLst>
          </p:cNvPr>
          <p:cNvSpPr/>
          <p:nvPr/>
        </p:nvSpPr>
        <p:spPr>
          <a:xfrm>
            <a:off x="9578207" y="1657004"/>
            <a:ext cx="2176379" cy="3934691"/>
          </a:xfrm>
          <a:custGeom>
            <a:avLst/>
            <a:gdLst>
              <a:gd name="connsiteX0" fmla="*/ 0 w 2176379"/>
              <a:gd name="connsiteY0" fmla="*/ 217638 h 3934691"/>
              <a:gd name="connsiteX1" fmla="*/ 217638 w 2176379"/>
              <a:gd name="connsiteY1" fmla="*/ 0 h 3934691"/>
              <a:gd name="connsiteX2" fmla="*/ 1958741 w 2176379"/>
              <a:gd name="connsiteY2" fmla="*/ 0 h 3934691"/>
              <a:gd name="connsiteX3" fmla="*/ 2176379 w 2176379"/>
              <a:gd name="connsiteY3" fmla="*/ 217638 h 3934691"/>
              <a:gd name="connsiteX4" fmla="*/ 2176379 w 2176379"/>
              <a:gd name="connsiteY4" fmla="*/ 3717053 h 3934691"/>
              <a:gd name="connsiteX5" fmla="*/ 1958741 w 2176379"/>
              <a:gd name="connsiteY5" fmla="*/ 3934691 h 3934691"/>
              <a:gd name="connsiteX6" fmla="*/ 217638 w 2176379"/>
              <a:gd name="connsiteY6" fmla="*/ 3934691 h 3934691"/>
              <a:gd name="connsiteX7" fmla="*/ 0 w 2176379"/>
              <a:gd name="connsiteY7" fmla="*/ 3717053 h 3934691"/>
              <a:gd name="connsiteX8" fmla="*/ 0 w 2176379"/>
              <a:gd name="connsiteY8" fmla="*/ 217638 h 393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6379" h="3934691">
                <a:moveTo>
                  <a:pt x="0" y="217638"/>
                </a:moveTo>
                <a:cubicBezTo>
                  <a:pt x="0" y="97440"/>
                  <a:pt x="97440" y="0"/>
                  <a:pt x="217638" y="0"/>
                </a:cubicBezTo>
                <a:lnTo>
                  <a:pt x="1958741" y="0"/>
                </a:lnTo>
                <a:cubicBezTo>
                  <a:pt x="2078939" y="0"/>
                  <a:pt x="2176379" y="97440"/>
                  <a:pt x="2176379" y="217638"/>
                </a:cubicBezTo>
                <a:lnTo>
                  <a:pt x="2176379" y="3717053"/>
                </a:lnTo>
                <a:cubicBezTo>
                  <a:pt x="2176379" y="3837251"/>
                  <a:pt x="2078939" y="3934691"/>
                  <a:pt x="1958741" y="3934691"/>
                </a:cubicBezTo>
                <a:lnTo>
                  <a:pt x="217638" y="3934691"/>
                </a:lnTo>
                <a:cubicBezTo>
                  <a:pt x="97440" y="3934691"/>
                  <a:pt x="0" y="3837251"/>
                  <a:pt x="0" y="3717053"/>
                </a:cubicBezTo>
                <a:lnTo>
                  <a:pt x="0" y="217638"/>
                </a:lnTo>
                <a:close/>
              </a:path>
            </a:pathLst>
          </a:custGeom>
        </p:spPr>
        <p:style>
          <a:lnRef idx="2">
            <a:schemeClr val="lt1">
              <a:hueOff val="0"/>
              <a:satOff val="0"/>
              <a:lumOff val="0"/>
              <a:alphaOff val="0"/>
            </a:schemeClr>
          </a:lnRef>
          <a:fillRef idx="1">
            <a:schemeClr val="accent4">
              <a:hueOff val="3426379"/>
              <a:satOff val="-7778"/>
              <a:lumOff val="20787"/>
              <a:alphaOff val="0"/>
            </a:schemeClr>
          </a:fillRef>
          <a:effectRef idx="0">
            <a:schemeClr val="accent4">
              <a:hueOff val="3426379"/>
              <a:satOff val="-7778"/>
              <a:lumOff val="20787"/>
              <a:alphaOff val="0"/>
            </a:schemeClr>
          </a:effectRef>
          <a:fontRef idx="minor">
            <a:schemeClr val="lt1"/>
          </a:fontRef>
        </p:style>
        <p:txBody>
          <a:bodyPr spcFirstLastPara="0" vert="horz" wrap="square" lIns="117084" tIns="117084" rIns="117084" bIns="117084" numCol="1" spcCol="1270" anchor="ctr" anchorCtr="0">
            <a:noAutofit/>
          </a:bodyPr>
          <a:lstStyle/>
          <a:p>
            <a:pPr marL="0" lvl="0" indent="0" algn="l" defTabSz="622300">
              <a:lnSpc>
                <a:spcPct val="90000"/>
              </a:lnSpc>
              <a:spcBef>
                <a:spcPct val="0"/>
              </a:spcBef>
              <a:spcAft>
                <a:spcPct val="35000"/>
              </a:spcAft>
              <a:buNone/>
            </a:pPr>
            <a:r>
              <a:rPr lang="fr-FR" sz="1400" b="1" kern="1200" dirty="0">
                <a:latin typeface="+mj-lt"/>
              </a:rPr>
              <a:t>La maintenance </a:t>
            </a:r>
          </a:p>
          <a:p>
            <a:pPr marL="114300" lvl="1" indent="-114300" algn="l" defTabSz="533400">
              <a:lnSpc>
                <a:spcPct val="90000"/>
              </a:lnSpc>
              <a:spcBef>
                <a:spcPct val="0"/>
              </a:spcBef>
              <a:spcAft>
                <a:spcPct val="15000"/>
              </a:spcAft>
              <a:buChar char="•"/>
            </a:pPr>
            <a:r>
              <a:rPr lang="fr-FR" sz="1200" b="1" kern="1200" dirty="0">
                <a:latin typeface="+mj-lt"/>
              </a:rPr>
              <a:t>Mesurer la stabilité des clusters dans le temps pour déterminer la périodicité de maintenance</a:t>
            </a:r>
            <a:endParaRPr lang="fr-FR" sz="4000" b="1" kern="1200" dirty="0">
              <a:latin typeface="+mj-lt"/>
            </a:endParaRPr>
          </a:p>
          <a:p>
            <a:pPr marL="114300" lvl="1" indent="-114300" algn="l" defTabSz="622300">
              <a:lnSpc>
                <a:spcPct val="90000"/>
              </a:lnSpc>
              <a:spcBef>
                <a:spcPct val="0"/>
              </a:spcBef>
              <a:spcAft>
                <a:spcPct val="15000"/>
              </a:spcAft>
              <a:buChar char="•"/>
            </a:pPr>
            <a:endParaRPr lang="fr-FR" sz="1400" b="1" kern="1200" dirty="0">
              <a:latin typeface="+mj-lt"/>
            </a:endParaRPr>
          </a:p>
          <a:p>
            <a:pPr marL="114300" lvl="1" indent="-114300" algn="l" defTabSz="533400">
              <a:lnSpc>
                <a:spcPct val="90000"/>
              </a:lnSpc>
              <a:spcBef>
                <a:spcPct val="0"/>
              </a:spcBef>
              <a:spcAft>
                <a:spcPct val="15000"/>
              </a:spcAft>
              <a:buChar char="•"/>
            </a:pPr>
            <a:r>
              <a:rPr lang="fr-FR" sz="1200" b="0" kern="1200" dirty="0">
                <a:latin typeface="+mj-lt"/>
              </a:rPr>
              <a:t>Calculer les variations du ARI Score dans le temps avec le modèle retenu</a:t>
            </a:r>
          </a:p>
          <a:p>
            <a:pPr marL="114300" lvl="1" indent="-114300" algn="l" defTabSz="533400">
              <a:lnSpc>
                <a:spcPct val="90000"/>
              </a:lnSpc>
              <a:spcBef>
                <a:spcPct val="0"/>
              </a:spcBef>
              <a:spcAft>
                <a:spcPct val="15000"/>
              </a:spcAft>
              <a:buChar char="•"/>
            </a:pPr>
            <a:endParaRPr lang="fr-FR" sz="1200" b="0" kern="1200" dirty="0">
              <a:latin typeface="+mj-lt"/>
            </a:endParaRPr>
          </a:p>
          <a:p>
            <a:pPr marL="114300" lvl="1" indent="-114300" algn="l" defTabSz="533400">
              <a:lnSpc>
                <a:spcPct val="90000"/>
              </a:lnSpc>
              <a:spcBef>
                <a:spcPct val="0"/>
              </a:spcBef>
              <a:spcAft>
                <a:spcPct val="15000"/>
              </a:spcAft>
              <a:buChar char="•"/>
            </a:pPr>
            <a:r>
              <a:rPr lang="fr-FR" sz="1200" b="0" kern="1200" dirty="0">
                <a:latin typeface="+mj-lt"/>
              </a:rPr>
              <a:t>Déterminer une périodicité de maintenance nécessaire</a:t>
            </a:r>
          </a:p>
          <a:p>
            <a:pPr marL="114300" lvl="1" indent="-114300" algn="l" defTabSz="533400">
              <a:lnSpc>
                <a:spcPct val="90000"/>
              </a:lnSpc>
              <a:spcBef>
                <a:spcPct val="0"/>
              </a:spcBef>
              <a:spcAft>
                <a:spcPct val="15000"/>
              </a:spcAft>
              <a:buChar char="•"/>
            </a:pPr>
            <a:endParaRPr lang="fr-FR" sz="1200" b="0" kern="1200" dirty="0">
              <a:latin typeface="+mj-lt"/>
            </a:endParaRPr>
          </a:p>
        </p:txBody>
      </p:sp>
      <p:sp>
        <p:nvSpPr>
          <p:cNvPr id="16" name="Forme libre : forme 15">
            <a:extLst>
              <a:ext uri="{FF2B5EF4-FFF2-40B4-BE49-F238E27FC236}">
                <a16:creationId xmlns:a16="http://schemas.microsoft.com/office/drawing/2014/main" id="{7886C777-987E-414B-8638-AE107A57FE26}"/>
              </a:ext>
            </a:extLst>
          </p:cNvPr>
          <p:cNvSpPr/>
          <p:nvPr/>
        </p:nvSpPr>
        <p:spPr>
          <a:xfrm>
            <a:off x="2831430" y="3354478"/>
            <a:ext cx="461392" cy="539742"/>
          </a:xfrm>
          <a:custGeom>
            <a:avLst/>
            <a:gdLst>
              <a:gd name="connsiteX0" fmla="*/ 0 w 461392"/>
              <a:gd name="connsiteY0" fmla="*/ 107948 h 539742"/>
              <a:gd name="connsiteX1" fmla="*/ 230696 w 461392"/>
              <a:gd name="connsiteY1" fmla="*/ 107948 h 539742"/>
              <a:gd name="connsiteX2" fmla="*/ 230696 w 461392"/>
              <a:gd name="connsiteY2" fmla="*/ 0 h 539742"/>
              <a:gd name="connsiteX3" fmla="*/ 461392 w 461392"/>
              <a:gd name="connsiteY3" fmla="*/ 269871 h 539742"/>
              <a:gd name="connsiteX4" fmla="*/ 230696 w 461392"/>
              <a:gd name="connsiteY4" fmla="*/ 539742 h 539742"/>
              <a:gd name="connsiteX5" fmla="*/ 230696 w 461392"/>
              <a:gd name="connsiteY5" fmla="*/ 431794 h 539742"/>
              <a:gd name="connsiteX6" fmla="*/ 0 w 461392"/>
              <a:gd name="connsiteY6" fmla="*/ 431794 h 539742"/>
              <a:gd name="connsiteX7" fmla="*/ 0 w 461392"/>
              <a:gd name="connsiteY7" fmla="*/ 107948 h 53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392" h="539742">
                <a:moveTo>
                  <a:pt x="0" y="107948"/>
                </a:moveTo>
                <a:lnTo>
                  <a:pt x="230696" y="107948"/>
                </a:lnTo>
                <a:lnTo>
                  <a:pt x="230696" y="0"/>
                </a:lnTo>
                <a:lnTo>
                  <a:pt x="461392" y="269871"/>
                </a:lnTo>
                <a:lnTo>
                  <a:pt x="230696" y="539742"/>
                </a:lnTo>
                <a:lnTo>
                  <a:pt x="230696" y="431794"/>
                </a:lnTo>
                <a:lnTo>
                  <a:pt x="0" y="431794"/>
                </a:lnTo>
                <a:lnTo>
                  <a:pt x="0" y="107948"/>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107948" rIns="138418" bIns="107948" numCol="1" spcCol="1270" anchor="ctr" anchorCtr="0">
            <a:noAutofit/>
          </a:bodyPr>
          <a:lstStyle/>
          <a:p>
            <a:pPr marL="0" lvl="0" indent="0" algn="ctr" defTabSz="1022350">
              <a:lnSpc>
                <a:spcPct val="90000"/>
              </a:lnSpc>
              <a:spcBef>
                <a:spcPct val="0"/>
              </a:spcBef>
              <a:spcAft>
                <a:spcPct val="35000"/>
              </a:spcAft>
              <a:buNone/>
            </a:pPr>
            <a:endParaRPr lang="fr-FR" sz="2300" kern="1200" dirty="0">
              <a:latin typeface="+mj-lt"/>
            </a:endParaRPr>
          </a:p>
        </p:txBody>
      </p:sp>
    </p:spTree>
    <p:extLst>
      <p:ext uri="{BB962C8B-B14F-4D97-AF65-F5344CB8AC3E}">
        <p14:creationId xmlns:p14="http://schemas.microsoft.com/office/powerpoint/2010/main" val="137994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3" grpId="0" animBg="1"/>
      <p:bldP spid="15" grpId="0" animBg="1"/>
      <p:bldP spid="17" grpId="0" animBg="1"/>
      <p:bldP spid="18" grpId="0" animBg="1"/>
      <p:bldP spid="19" grpId="0" animBg="1"/>
      <p:bldP spid="20" grpId="0" animBg="1"/>
      <p:bldP spid="21" grpId="0" animBg="1"/>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E168DA9-812D-10CC-698D-F0EFAC38040F}"/>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E289CCA6-3847-5FAA-17CD-8C9F79D2493A}"/>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9D915280-6E4B-8D73-0975-C49124EC6985}"/>
              </a:ext>
            </a:extLst>
          </p:cNvPr>
          <p:cNvSpPr>
            <a:spLocks noGrp="1"/>
          </p:cNvSpPr>
          <p:nvPr>
            <p:ph type="sldNum" sz="quarter" idx="12"/>
          </p:nvPr>
        </p:nvSpPr>
        <p:spPr/>
        <p:txBody>
          <a:bodyPr/>
          <a:lstStyle/>
          <a:p>
            <a:pPr rtl="0"/>
            <a:fld id="{31FEFF75-79D2-EE46-877B-299D1510E681}" type="slidenum">
              <a:rPr lang="fr-FR" noProof="0" smtClean="0"/>
              <a:t>50</a:t>
            </a:fld>
            <a:endParaRPr lang="fr-FR" noProof="0"/>
          </a:p>
        </p:txBody>
      </p:sp>
      <p:sp>
        <p:nvSpPr>
          <p:cNvPr id="7" name="Titre 20">
            <a:extLst>
              <a:ext uri="{FF2B5EF4-FFF2-40B4-BE49-F238E27FC236}">
                <a16:creationId xmlns:a16="http://schemas.microsoft.com/office/drawing/2014/main" id="{E71F5424-2559-CC40-3C3B-2C16B7EFEEEF}"/>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Le Pre-processing</a:t>
            </a:r>
          </a:p>
        </p:txBody>
      </p:sp>
      <p:sp>
        <p:nvSpPr>
          <p:cNvPr id="9" name="Titre 20">
            <a:extLst>
              <a:ext uri="{FF2B5EF4-FFF2-40B4-BE49-F238E27FC236}">
                <a16:creationId xmlns:a16="http://schemas.microsoft.com/office/drawing/2014/main" id="{7AE0ABA2-AD53-F5C7-8593-92B2F048D872}"/>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Différentes techniques de pre-processing testées</a:t>
            </a:r>
          </a:p>
        </p:txBody>
      </p:sp>
      <p:sp>
        <p:nvSpPr>
          <p:cNvPr id="10" name="ZoneTexte 9">
            <a:extLst>
              <a:ext uri="{FF2B5EF4-FFF2-40B4-BE49-F238E27FC236}">
                <a16:creationId xmlns:a16="http://schemas.microsoft.com/office/drawing/2014/main" id="{CDF3A79C-0EFD-B18F-A578-AEDEEE6CE6AA}"/>
              </a:ext>
            </a:extLst>
          </p:cNvPr>
          <p:cNvSpPr txBox="1"/>
          <p:nvPr/>
        </p:nvSpPr>
        <p:spPr>
          <a:xfrm>
            <a:off x="253184" y="2053595"/>
            <a:ext cx="4351662" cy="4308872"/>
          </a:xfrm>
          <a:prstGeom prst="rect">
            <a:avLst/>
          </a:prstGeom>
          <a:noFill/>
        </p:spPr>
        <p:txBody>
          <a:bodyPr wrap="square" rtlCol="0">
            <a:spAutoFit/>
          </a:bodyPr>
          <a:lstStyle/>
          <a:p>
            <a:r>
              <a:rPr lang="fr-FR" sz="1400" dirty="0">
                <a:latin typeface="+mj-lt"/>
              </a:rPr>
              <a:t>Après une première modélisation du k-means avec 4 clusters, plusieurs techniques de </a:t>
            </a:r>
            <a:r>
              <a:rPr lang="fr-FR" sz="1400" dirty="0" err="1">
                <a:latin typeface="+mj-lt"/>
              </a:rPr>
              <a:t>preprocessing</a:t>
            </a:r>
            <a:r>
              <a:rPr lang="fr-FR" sz="1400" dirty="0">
                <a:latin typeface="+mj-lt"/>
              </a:rPr>
              <a:t> ont été testées : </a:t>
            </a:r>
          </a:p>
          <a:p>
            <a:endParaRPr lang="fr-FR" sz="1400" dirty="0">
              <a:latin typeface="+mj-lt"/>
            </a:endParaRPr>
          </a:p>
          <a:p>
            <a:pPr marL="285750" indent="-285750">
              <a:buFont typeface="Arial" panose="020B0604020202020204" pitchFamily="34" charset="0"/>
              <a:buChar char="•"/>
            </a:pPr>
            <a:r>
              <a:rPr lang="fr-FR" sz="1400" dirty="0">
                <a:latin typeface="+mj-lt"/>
              </a:rPr>
              <a:t>Normalisation des données avec </a:t>
            </a:r>
            <a:r>
              <a:rPr lang="fr-FR" sz="1400" dirty="0" err="1">
                <a:latin typeface="+mj-lt"/>
              </a:rPr>
              <a:t>StandardScaler</a:t>
            </a:r>
            <a:r>
              <a:rPr lang="fr-FR" sz="1400" dirty="0">
                <a:latin typeface="+mj-lt"/>
              </a:rPr>
              <a:t> (déjà testé avec la première modélisation)</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Gestion des valeurs extrêmes avec Isolation Forest (contamination = 0,02%)</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Transformation des variables pour avoir une distribution gaussienne avec le Quantile Transformers</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r>
              <a:rPr lang="fr-FR" sz="1400" dirty="0">
                <a:latin typeface="+mj-lt"/>
              </a:rPr>
              <a:t>Création de composantes non-linéaires avec UMAP (6 composantes)</a:t>
            </a:r>
          </a:p>
          <a:p>
            <a:pPr lvl="1"/>
            <a:r>
              <a:rPr lang="fr-FR" sz="1100" dirty="0">
                <a:latin typeface="+mj-lt"/>
                <a:hlinkClick r:id="rId3"/>
              </a:rPr>
              <a:t>https://www.youtube.com/watch?v=dGsxd67IFiU</a:t>
            </a:r>
            <a:endParaRPr lang="fr-FR" sz="1100" dirty="0">
              <a:latin typeface="+mj-lt"/>
            </a:endParaRPr>
          </a:p>
          <a:p>
            <a:pPr lvl="1"/>
            <a:r>
              <a:rPr lang="fr-FR" sz="1100" dirty="0">
                <a:latin typeface="+mj-lt"/>
              </a:rPr>
              <a:t>Source de l’utilisation de UMAP</a:t>
            </a:r>
          </a:p>
          <a:p>
            <a:pPr marL="285750" indent="-285750">
              <a:buFont typeface="Arial" panose="020B0604020202020204" pitchFamily="34" charset="0"/>
              <a:buChar char="•"/>
            </a:pPr>
            <a:endParaRPr lang="fr-FR" sz="1400" dirty="0">
              <a:latin typeface="+mj-lt"/>
            </a:endParaRPr>
          </a:p>
          <a:p>
            <a:pPr marL="285750" indent="-285750">
              <a:buFont typeface="Arial" panose="020B0604020202020204" pitchFamily="34" charset="0"/>
              <a:buChar char="•"/>
            </a:pPr>
            <a:endParaRPr lang="fr-FR" sz="1400" dirty="0">
              <a:latin typeface="+mj-lt"/>
            </a:endParaRPr>
          </a:p>
          <a:p>
            <a:pPr marL="285750" indent="-285750">
              <a:buFontTx/>
              <a:buChar char="-"/>
            </a:pPr>
            <a:endParaRPr lang="fr-FR" sz="1400" dirty="0">
              <a:latin typeface="+mj-lt"/>
            </a:endParaRPr>
          </a:p>
        </p:txBody>
      </p:sp>
      <p:pic>
        <p:nvPicPr>
          <p:cNvPr id="8" name="Image 7">
            <a:extLst>
              <a:ext uri="{FF2B5EF4-FFF2-40B4-BE49-F238E27FC236}">
                <a16:creationId xmlns:a16="http://schemas.microsoft.com/office/drawing/2014/main" id="{D29BD299-BB94-6229-4DF7-6DAA3D45897A}"/>
              </a:ext>
            </a:extLst>
          </p:cNvPr>
          <p:cNvPicPr>
            <a:picLocks noChangeAspect="1"/>
          </p:cNvPicPr>
          <p:nvPr/>
        </p:nvPicPr>
        <p:blipFill>
          <a:blip r:embed="rId4"/>
          <a:stretch>
            <a:fillRect/>
          </a:stretch>
        </p:blipFill>
        <p:spPr>
          <a:xfrm>
            <a:off x="4927056" y="1876719"/>
            <a:ext cx="6761684" cy="3599228"/>
          </a:xfrm>
          <a:prstGeom prst="rect">
            <a:avLst/>
          </a:prstGeom>
        </p:spPr>
      </p:pic>
      <p:sp>
        <p:nvSpPr>
          <p:cNvPr id="5" name="Rectangle : coins arrondis 4">
            <a:extLst>
              <a:ext uri="{FF2B5EF4-FFF2-40B4-BE49-F238E27FC236}">
                <a16:creationId xmlns:a16="http://schemas.microsoft.com/office/drawing/2014/main" id="{5062AA79-50E7-9565-5148-88CC6781F9D9}"/>
              </a:ext>
            </a:extLst>
          </p:cNvPr>
          <p:cNvSpPr/>
          <p:nvPr/>
        </p:nvSpPr>
        <p:spPr>
          <a:xfrm>
            <a:off x="253184" y="4174575"/>
            <a:ext cx="4251909" cy="56313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5C04EDFA-3526-5606-028B-4A15439B9CE8}"/>
              </a:ext>
            </a:extLst>
          </p:cNvPr>
          <p:cNvSpPr txBox="1"/>
          <p:nvPr/>
        </p:nvSpPr>
        <p:spPr>
          <a:xfrm>
            <a:off x="4927057" y="5864290"/>
            <a:ext cx="6031748" cy="276999"/>
          </a:xfrm>
          <a:prstGeom prst="rect">
            <a:avLst/>
          </a:prstGeom>
          <a:noFill/>
        </p:spPr>
        <p:txBody>
          <a:bodyPr wrap="square" rtlCol="0">
            <a:spAutoFit/>
          </a:bodyPr>
          <a:lstStyle/>
          <a:p>
            <a:r>
              <a:rPr lang="fr-FR" sz="1200" dirty="0"/>
              <a:t>« Harmonisation » &amp; lissage des résultats qui diminuent  </a:t>
            </a:r>
          </a:p>
        </p:txBody>
      </p:sp>
    </p:spTree>
    <p:extLst>
      <p:ext uri="{BB962C8B-B14F-4D97-AF65-F5344CB8AC3E}">
        <p14:creationId xmlns:p14="http://schemas.microsoft.com/office/powerpoint/2010/main" val="992126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955EF17-8244-101A-4D32-C484E3C4E2C8}"/>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2132FBC4-719D-F96F-FAFB-7B95A7C8526E}"/>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F97CFF4F-3556-1D4A-BAB9-AD64CED7894C}"/>
              </a:ext>
            </a:extLst>
          </p:cNvPr>
          <p:cNvSpPr>
            <a:spLocks noGrp="1"/>
          </p:cNvSpPr>
          <p:nvPr>
            <p:ph type="sldNum" sz="quarter" idx="12"/>
          </p:nvPr>
        </p:nvSpPr>
        <p:spPr/>
        <p:txBody>
          <a:bodyPr/>
          <a:lstStyle/>
          <a:p>
            <a:pPr rtl="0"/>
            <a:fld id="{31FEFF75-79D2-EE46-877B-299D1510E681}" type="slidenum">
              <a:rPr lang="fr-FR" noProof="0" smtClean="0"/>
              <a:t>51</a:t>
            </a:fld>
            <a:endParaRPr lang="fr-FR" noProof="0"/>
          </a:p>
        </p:txBody>
      </p:sp>
      <p:sp>
        <p:nvSpPr>
          <p:cNvPr id="8" name="Titre 20">
            <a:extLst>
              <a:ext uri="{FF2B5EF4-FFF2-40B4-BE49-F238E27FC236}">
                <a16:creationId xmlns:a16="http://schemas.microsoft.com/office/drawing/2014/main" id="{FD8258A6-3C8D-B341-A19F-D11B82EC275B}"/>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a:t>
            </a:r>
            <a:r>
              <a:rPr lang="fr-FR" dirty="0" err="1">
                <a:latin typeface="+mj-lt"/>
              </a:rPr>
              <a:t>db</a:t>
            </a:r>
            <a:r>
              <a:rPr lang="fr-FR" dirty="0">
                <a:latin typeface="+mj-lt"/>
              </a:rPr>
              <a:t>-scan</a:t>
            </a:r>
          </a:p>
        </p:txBody>
      </p:sp>
      <p:sp>
        <p:nvSpPr>
          <p:cNvPr id="5" name="ZoneTexte 4">
            <a:extLst>
              <a:ext uri="{FF2B5EF4-FFF2-40B4-BE49-F238E27FC236}">
                <a16:creationId xmlns:a16="http://schemas.microsoft.com/office/drawing/2014/main" id="{F723EAF3-56E4-E1B4-9CA5-F095B5F1A8DD}"/>
              </a:ext>
            </a:extLst>
          </p:cNvPr>
          <p:cNvSpPr txBox="1"/>
          <p:nvPr/>
        </p:nvSpPr>
        <p:spPr>
          <a:xfrm>
            <a:off x="371745" y="1603171"/>
            <a:ext cx="5669826" cy="3139321"/>
          </a:xfrm>
          <a:prstGeom prst="rect">
            <a:avLst/>
          </a:prstGeom>
          <a:noFill/>
        </p:spPr>
        <p:txBody>
          <a:bodyPr wrap="square" rtlCol="0">
            <a:spAutoFit/>
          </a:bodyPr>
          <a:lstStyle/>
          <a:p>
            <a:r>
              <a:rPr lang="fr-FR" sz="1400" dirty="0"/>
              <a:t>Démarche employée pour le DBSCAN :</a:t>
            </a:r>
          </a:p>
          <a:p>
            <a:r>
              <a:rPr lang="fr-FR" sz="1400" dirty="0"/>
              <a:t> </a:t>
            </a:r>
          </a:p>
          <a:p>
            <a:pPr marL="285750" indent="-285750">
              <a:buFontTx/>
              <a:buChar char="-"/>
            </a:pPr>
            <a:r>
              <a:rPr lang="fr-FR" sz="1400" dirty="0">
                <a:latin typeface="+mj-lt"/>
              </a:rPr>
              <a:t>Echantillonnage des données avec le test Kolmogorov-Smirnov (10% du dataset)</a:t>
            </a:r>
          </a:p>
          <a:p>
            <a:pPr marL="285750" indent="-285750">
              <a:buFontTx/>
              <a:buChar char="-"/>
            </a:pPr>
            <a:endParaRPr lang="fr-FR" sz="1400" dirty="0">
              <a:latin typeface="+mj-lt"/>
            </a:endParaRPr>
          </a:p>
          <a:p>
            <a:pPr marL="285750" indent="-285750">
              <a:buFontTx/>
              <a:buChar char="-"/>
            </a:pPr>
            <a:r>
              <a:rPr lang="fr-FR" sz="1400" dirty="0">
                <a:latin typeface="+mj-lt"/>
              </a:rPr>
              <a:t>Rechercher les hyperparamètres optimaux</a:t>
            </a:r>
          </a:p>
          <a:p>
            <a:pPr marL="742950" lvl="1" indent="-285750">
              <a:buFontTx/>
              <a:buChar char="-"/>
            </a:pPr>
            <a:r>
              <a:rPr lang="fr-FR" sz="1100" dirty="0">
                <a:latin typeface="+mj-lt"/>
              </a:rPr>
              <a:t>Trouver l'epsilon optimal à l'aide du graphe des distances k-plus-proches-voisins</a:t>
            </a:r>
          </a:p>
          <a:p>
            <a:pPr marL="742950" lvl="1" indent="-285750">
              <a:buFontTx/>
              <a:buChar char="-"/>
            </a:pPr>
            <a:r>
              <a:rPr lang="fr-FR" sz="1100" dirty="0">
                <a:latin typeface="+mj-lt"/>
              </a:rPr>
              <a:t>Utilisation de la </a:t>
            </a:r>
            <a:r>
              <a:rPr lang="fr-FR" sz="1100" dirty="0" err="1">
                <a:latin typeface="+mj-lt"/>
              </a:rPr>
              <a:t>GridSearchCV</a:t>
            </a:r>
            <a:r>
              <a:rPr lang="fr-FR" sz="1100" dirty="0">
                <a:latin typeface="+mj-lt"/>
              </a:rPr>
              <a:t> pour affiner l’ajustement avec valeurs proches de 2,5 pour Epsilon</a:t>
            </a:r>
          </a:p>
          <a:p>
            <a:pPr marL="742950" lvl="1" indent="-285750">
              <a:buFontTx/>
              <a:buChar char="-"/>
            </a:pPr>
            <a:endParaRPr lang="fr-FR" sz="1100" dirty="0">
              <a:latin typeface="+mj-lt"/>
            </a:endParaRPr>
          </a:p>
          <a:p>
            <a:pPr marL="285750" indent="-285750">
              <a:buFontTx/>
              <a:buChar char="-"/>
            </a:pPr>
            <a:r>
              <a:rPr lang="fr-FR" sz="1400" dirty="0">
                <a:latin typeface="+mj-lt"/>
              </a:rPr>
              <a:t>Ajuster les hyperparamètres selon le nombre de clusters visés</a:t>
            </a:r>
          </a:p>
          <a:p>
            <a:pPr marL="285750" indent="-285750">
              <a:buFontTx/>
              <a:buChar char="-"/>
            </a:pPr>
            <a:r>
              <a:rPr lang="fr-FR" sz="1400" dirty="0">
                <a:latin typeface="+mj-lt"/>
              </a:rPr>
              <a:t>Lancer l’algorithme du DB-SCAN</a:t>
            </a:r>
          </a:p>
          <a:p>
            <a:pPr marL="285750" indent="-285750">
              <a:buFontTx/>
              <a:buChar char="-"/>
            </a:pPr>
            <a:r>
              <a:rPr lang="fr-FR" sz="1400" dirty="0">
                <a:latin typeface="+mj-lt"/>
              </a:rPr>
              <a:t>Métriques de performances</a:t>
            </a:r>
          </a:p>
          <a:p>
            <a:pPr marL="285750" indent="-285750">
              <a:buFontTx/>
              <a:buChar char="-"/>
            </a:pPr>
            <a:r>
              <a:rPr lang="fr-FR" sz="1400" dirty="0">
                <a:latin typeface="+mj-lt"/>
              </a:rPr>
              <a:t>Analyse des segments obtenus </a:t>
            </a:r>
          </a:p>
          <a:p>
            <a:pPr marL="285750" indent="-285750">
              <a:buFontTx/>
              <a:buChar char="-"/>
            </a:pPr>
            <a:r>
              <a:rPr lang="fr-FR" sz="1400" dirty="0">
                <a:latin typeface="+mj-lt"/>
              </a:rPr>
              <a:t>Projection en 2D dimensions des données</a:t>
            </a:r>
            <a:endParaRPr lang="fr-FR" sz="1400" dirty="0"/>
          </a:p>
        </p:txBody>
      </p:sp>
      <p:pic>
        <p:nvPicPr>
          <p:cNvPr id="7" name="Image 6">
            <a:extLst>
              <a:ext uri="{FF2B5EF4-FFF2-40B4-BE49-F238E27FC236}">
                <a16:creationId xmlns:a16="http://schemas.microsoft.com/office/drawing/2014/main" id="{BC5C7E25-14A8-401D-89B9-C37E5F1EC33C}"/>
              </a:ext>
            </a:extLst>
          </p:cNvPr>
          <p:cNvPicPr>
            <a:picLocks noChangeAspect="1"/>
          </p:cNvPicPr>
          <p:nvPr/>
        </p:nvPicPr>
        <p:blipFill>
          <a:blip r:embed="rId3"/>
          <a:stretch>
            <a:fillRect/>
          </a:stretch>
        </p:blipFill>
        <p:spPr>
          <a:xfrm>
            <a:off x="6646504" y="1918790"/>
            <a:ext cx="5046072" cy="3468028"/>
          </a:xfrm>
          <a:prstGeom prst="rect">
            <a:avLst/>
          </a:prstGeom>
        </p:spPr>
      </p:pic>
    </p:spTree>
    <p:extLst>
      <p:ext uri="{BB962C8B-B14F-4D97-AF65-F5344CB8AC3E}">
        <p14:creationId xmlns:p14="http://schemas.microsoft.com/office/powerpoint/2010/main" val="2685165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955EF17-8244-101A-4D32-C484E3C4E2C8}"/>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2132FBC4-719D-F96F-FAFB-7B95A7C8526E}"/>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F97CFF4F-3556-1D4A-BAB9-AD64CED7894C}"/>
              </a:ext>
            </a:extLst>
          </p:cNvPr>
          <p:cNvSpPr>
            <a:spLocks noGrp="1"/>
          </p:cNvSpPr>
          <p:nvPr>
            <p:ph type="sldNum" sz="quarter" idx="12"/>
          </p:nvPr>
        </p:nvSpPr>
        <p:spPr/>
        <p:txBody>
          <a:bodyPr/>
          <a:lstStyle/>
          <a:p>
            <a:pPr rtl="0"/>
            <a:fld id="{31FEFF75-79D2-EE46-877B-299D1510E681}" type="slidenum">
              <a:rPr lang="fr-FR" noProof="0" smtClean="0"/>
              <a:t>52</a:t>
            </a:fld>
            <a:endParaRPr lang="fr-FR" noProof="0"/>
          </a:p>
        </p:txBody>
      </p:sp>
      <p:sp>
        <p:nvSpPr>
          <p:cNvPr id="8" name="Titre 20">
            <a:extLst>
              <a:ext uri="{FF2B5EF4-FFF2-40B4-BE49-F238E27FC236}">
                <a16:creationId xmlns:a16="http://schemas.microsoft.com/office/drawing/2014/main" id="{FD8258A6-3C8D-B341-A19F-D11B82EC275B}"/>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a:t>
            </a:r>
            <a:r>
              <a:rPr lang="fr-FR" dirty="0" err="1">
                <a:latin typeface="+mj-lt"/>
              </a:rPr>
              <a:t>db</a:t>
            </a:r>
            <a:r>
              <a:rPr lang="fr-FR" dirty="0">
                <a:latin typeface="+mj-lt"/>
              </a:rPr>
              <a:t>-scan</a:t>
            </a:r>
          </a:p>
        </p:txBody>
      </p:sp>
      <p:sp>
        <p:nvSpPr>
          <p:cNvPr id="5" name="ZoneTexte 4">
            <a:extLst>
              <a:ext uri="{FF2B5EF4-FFF2-40B4-BE49-F238E27FC236}">
                <a16:creationId xmlns:a16="http://schemas.microsoft.com/office/drawing/2014/main" id="{F723EAF3-56E4-E1B4-9CA5-F095B5F1A8DD}"/>
              </a:ext>
            </a:extLst>
          </p:cNvPr>
          <p:cNvSpPr txBox="1"/>
          <p:nvPr/>
        </p:nvSpPr>
        <p:spPr>
          <a:xfrm>
            <a:off x="371744" y="1603171"/>
            <a:ext cx="5688489" cy="3139321"/>
          </a:xfrm>
          <a:prstGeom prst="rect">
            <a:avLst/>
          </a:prstGeom>
          <a:noFill/>
        </p:spPr>
        <p:txBody>
          <a:bodyPr wrap="square" rtlCol="0">
            <a:spAutoFit/>
          </a:bodyPr>
          <a:lstStyle/>
          <a:p>
            <a:r>
              <a:rPr lang="fr-FR" sz="1400" dirty="0"/>
              <a:t>Démarche employée pour le DBSCAN :</a:t>
            </a:r>
          </a:p>
          <a:p>
            <a:r>
              <a:rPr lang="fr-FR" sz="1400" dirty="0"/>
              <a:t> </a:t>
            </a:r>
          </a:p>
          <a:p>
            <a:pPr marL="285750" indent="-285750">
              <a:buFontTx/>
              <a:buChar char="-"/>
            </a:pPr>
            <a:r>
              <a:rPr lang="fr-FR" sz="1400" dirty="0">
                <a:latin typeface="+mj-lt"/>
              </a:rPr>
              <a:t>Echantillonnage des données avec le test Kolmogorov-Smirnov (10% du dataset)</a:t>
            </a:r>
          </a:p>
          <a:p>
            <a:pPr marL="285750" indent="-285750">
              <a:buFontTx/>
              <a:buChar char="-"/>
            </a:pPr>
            <a:endParaRPr lang="fr-FR" sz="1400" dirty="0">
              <a:latin typeface="+mj-lt"/>
            </a:endParaRPr>
          </a:p>
          <a:p>
            <a:pPr marL="285750" indent="-285750">
              <a:buFontTx/>
              <a:buChar char="-"/>
            </a:pPr>
            <a:r>
              <a:rPr lang="fr-FR" sz="1400" dirty="0">
                <a:latin typeface="+mj-lt"/>
              </a:rPr>
              <a:t>Rechercher les hyperparamètres optimaux</a:t>
            </a:r>
          </a:p>
          <a:p>
            <a:pPr marL="742950" lvl="1" indent="-285750">
              <a:buFontTx/>
              <a:buChar char="-"/>
            </a:pPr>
            <a:r>
              <a:rPr lang="fr-FR" sz="1100" dirty="0">
                <a:latin typeface="+mj-lt"/>
              </a:rPr>
              <a:t>Trouver l'epsilon optimal à l'aide du graphe des distances k-plus-proches-voisins</a:t>
            </a:r>
          </a:p>
          <a:p>
            <a:pPr marL="742950" lvl="1" indent="-285750">
              <a:buFontTx/>
              <a:buChar char="-"/>
            </a:pPr>
            <a:r>
              <a:rPr lang="fr-FR" sz="1100" dirty="0">
                <a:latin typeface="+mj-lt"/>
              </a:rPr>
              <a:t>Utilisation de la </a:t>
            </a:r>
            <a:r>
              <a:rPr lang="fr-FR" sz="1100" dirty="0" err="1">
                <a:latin typeface="+mj-lt"/>
              </a:rPr>
              <a:t>GridSearchCV</a:t>
            </a:r>
            <a:r>
              <a:rPr lang="fr-FR" sz="1100" dirty="0">
                <a:latin typeface="+mj-lt"/>
              </a:rPr>
              <a:t> pour affiner l’ajustement avec valeurs proches de 2,5 pour Epsilon</a:t>
            </a:r>
          </a:p>
          <a:p>
            <a:pPr lvl="1"/>
            <a:endParaRPr lang="fr-FR" sz="1100" dirty="0">
              <a:latin typeface="+mj-lt"/>
            </a:endParaRPr>
          </a:p>
          <a:p>
            <a:pPr marL="285750" indent="-285750">
              <a:buFontTx/>
              <a:buChar char="-"/>
            </a:pPr>
            <a:r>
              <a:rPr lang="fr-FR" sz="1400" dirty="0">
                <a:latin typeface="+mj-lt"/>
              </a:rPr>
              <a:t>Ajuster les hyperparamètres selon le nombre de clusters visés</a:t>
            </a:r>
          </a:p>
          <a:p>
            <a:pPr marL="285750" indent="-285750">
              <a:buFontTx/>
              <a:buChar char="-"/>
            </a:pPr>
            <a:r>
              <a:rPr lang="fr-FR" sz="1400" dirty="0">
                <a:latin typeface="+mj-lt"/>
              </a:rPr>
              <a:t>Lancer l’algorithme du DB-SCAN</a:t>
            </a:r>
          </a:p>
          <a:p>
            <a:pPr marL="285750" indent="-285750">
              <a:buFontTx/>
              <a:buChar char="-"/>
            </a:pPr>
            <a:r>
              <a:rPr lang="fr-FR" sz="1400" dirty="0">
                <a:latin typeface="+mj-lt"/>
              </a:rPr>
              <a:t>Métriques de performances</a:t>
            </a:r>
          </a:p>
          <a:p>
            <a:pPr marL="285750" indent="-285750">
              <a:buFontTx/>
              <a:buChar char="-"/>
            </a:pPr>
            <a:r>
              <a:rPr lang="fr-FR" sz="1400" dirty="0">
                <a:latin typeface="+mj-lt"/>
              </a:rPr>
              <a:t>Analyse des segments obtenus </a:t>
            </a:r>
          </a:p>
          <a:p>
            <a:pPr marL="285750" indent="-285750">
              <a:buFontTx/>
              <a:buChar char="-"/>
            </a:pPr>
            <a:r>
              <a:rPr lang="fr-FR" sz="1400" dirty="0">
                <a:latin typeface="+mj-lt"/>
              </a:rPr>
              <a:t>Projection en 2D dimensions des données</a:t>
            </a:r>
            <a:endParaRPr lang="fr-FR" sz="1400" dirty="0"/>
          </a:p>
        </p:txBody>
      </p:sp>
      <p:pic>
        <p:nvPicPr>
          <p:cNvPr id="9" name="Image 8">
            <a:extLst>
              <a:ext uri="{FF2B5EF4-FFF2-40B4-BE49-F238E27FC236}">
                <a16:creationId xmlns:a16="http://schemas.microsoft.com/office/drawing/2014/main" id="{AD7E3720-F7A4-3514-D5CD-F5F9608941C5}"/>
              </a:ext>
            </a:extLst>
          </p:cNvPr>
          <p:cNvPicPr>
            <a:picLocks noChangeAspect="1"/>
          </p:cNvPicPr>
          <p:nvPr/>
        </p:nvPicPr>
        <p:blipFill>
          <a:blip r:embed="rId3"/>
          <a:stretch>
            <a:fillRect/>
          </a:stretch>
        </p:blipFill>
        <p:spPr>
          <a:xfrm>
            <a:off x="6336527" y="1903445"/>
            <a:ext cx="4688105" cy="4100804"/>
          </a:xfrm>
          <a:prstGeom prst="rect">
            <a:avLst/>
          </a:prstGeom>
        </p:spPr>
      </p:pic>
      <p:pic>
        <p:nvPicPr>
          <p:cNvPr id="11" name="Image 10">
            <a:extLst>
              <a:ext uri="{FF2B5EF4-FFF2-40B4-BE49-F238E27FC236}">
                <a16:creationId xmlns:a16="http://schemas.microsoft.com/office/drawing/2014/main" id="{E0AA4E22-7B48-482A-037A-7346C7AB9ECA}"/>
              </a:ext>
            </a:extLst>
          </p:cNvPr>
          <p:cNvPicPr>
            <a:picLocks noChangeAspect="1"/>
          </p:cNvPicPr>
          <p:nvPr/>
        </p:nvPicPr>
        <p:blipFill>
          <a:blip r:embed="rId4"/>
          <a:stretch>
            <a:fillRect/>
          </a:stretch>
        </p:blipFill>
        <p:spPr>
          <a:xfrm>
            <a:off x="4759391" y="5419781"/>
            <a:ext cx="2517710" cy="584468"/>
          </a:xfrm>
          <a:prstGeom prst="rect">
            <a:avLst/>
          </a:prstGeom>
        </p:spPr>
      </p:pic>
    </p:spTree>
    <p:extLst>
      <p:ext uri="{BB962C8B-B14F-4D97-AF65-F5344CB8AC3E}">
        <p14:creationId xmlns:p14="http://schemas.microsoft.com/office/powerpoint/2010/main" val="3673080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955EF17-8244-101A-4D32-C484E3C4E2C8}"/>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2132FBC4-719D-F96F-FAFB-7B95A7C8526E}"/>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F97CFF4F-3556-1D4A-BAB9-AD64CED7894C}"/>
              </a:ext>
            </a:extLst>
          </p:cNvPr>
          <p:cNvSpPr>
            <a:spLocks noGrp="1"/>
          </p:cNvSpPr>
          <p:nvPr>
            <p:ph type="sldNum" sz="quarter" idx="12"/>
          </p:nvPr>
        </p:nvSpPr>
        <p:spPr/>
        <p:txBody>
          <a:bodyPr/>
          <a:lstStyle/>
          <a:p>
            <a:pPr rtl="0"/>
            <a:fld id="{31FEFF75-79D2-EE46-877B-299D1510E681}" type="slidenum">
              <a:rPr lang="fr-FR" noProof="0" smtClean="0"/>
              <a:t>53</a:t>
            </a:fld>
            <a:endParaRPr lang="fr-FR" noProof="0"/>
          </a:p>
        </p:txBody>
      </p:sp>
      <p:sp>
        <p:nvSpPr>
          <p:cNvPr id="8" name="Titre 20">
            <a:extLst>
              <a:ext uri="{FF2B5EF4-FFF2-40B4-BE49-F238E27FC236}">
                <a16:creationId xmlns:a16="http://schemas.microsoft.com/office/drawing/2014/main" id="{FD8258A6-3C8D-B341-A19F-D11B82EC275B}"/>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a:t>
            </a:r>
            <a:r>
              <a:rPr lang="fr-FR" dirty="0" err="1">
                <a:latin typeface="+mj-lt"/>
              </a:rPr>
              <a:t>db</a:t>
            </a:r>
            <a:r>
              <a:rPr lang="fr-FR" dirty="0">
                <a:latin typeface="+mj-lt"/>
              </a:rPr>
              <a:t>-scan</a:t>
            </a:r>
          </a:p>
        </p:txBody>
      </p:sp>
      <p:sp>
        <p:nvSpPr>
          <p:cNvPr id="5" name="ZoneTexte 4">
            <a:extLst>
              <a:ext uri="{FF2B5EF4-FFF2-40B4-BE49-F238E27FC236}">
                <a16:creationId xmlns:a16="http://schemas.microsoft.com/office/drawing/2014/main" id="{F723EAF3-56E4-E1B4-9CA5-F095B5F1A8DD}"/>
              </a:ext>
            </a:extLst>
          </p:cNvPr>
          <p:cNvSpPr txBox="1"/>
          <p:nvPr/>
        </p:nvSpPr>
        <p:spPr>
          <a:xfrm>
            <a:off x="371744" y="1603171"/>
            <a:ext cx="5688489" cy="3139321"/>
          </a:xfrm>
          <a:prstGeom prst="rect">
            <a:avLst/>
          </a:prstGeom>
          <a:noFill/>
        </p:spPr>
        <p:txBody>
          <a:bodyPr wrap="square" rtlCol="0">
            <a:spAutoFit/>
          </a:bodyPr>
          <a:lstStyle/>
          <a:p>
            <a:r>
              <a:rPr lang="fr-FR" sz="1400" dirty="0"/>
              <a:t>Démarche employée pour le DBSCAN :</a:t>
            </a:r>
          </a:p>
          <a:p>
            <a:r>
              <a:rPr lang="fr-FR" sz="1400" dirty="0"/>
              <a:t> </a:t>
            </a:r>
          </a:p>
          <a:p>
            <a:pPr marL="285750" indent="-285750">
              <a:buFontTx/>
              <a:buChar char="-"/>
            </a:pPr>
            <a:r>
              <a:rPr lang="fr-FR" sz="1400" dirty="0">
                <a:latin typeface="+mj-lt"/>
              </a:rPr>
              <a:t>Echantillonnage des données avec le test Kolmogorov-Smirnov (10% du dataset)</a:t>
            </a:r>
          </a:p>
          <a:p>
            <a:pPr marL="285750" indent="-285750">
              <a:buFontTx/>
              <a:buChar char="-"/>
            </a:pPr>
            <a:endParaRPr lang="fr-FR" sz="1400" dirty="0">
              <a:latin typeface="+mj-lt"/>
            </a:endParaRPr>
          </a:p>
          <a:p>
            <a:pPr marL="285750" indent="-285750">
              <a:buFontTx/>
              <a:buChar char="-"/>
            </a:pPr>
            <a:r>
              <a:rPr lang="fr-FR" sz="1400" dirty="0">
                <a:latin typeface="+mj-lt"/>
              </a:rPr>
              <a:t>Rechercher les hyperparamètres optimaux</a:t>
            </a:r>
          </a:p>
          <a:p>
            <a:pPr marL="742950" lvl="1" indent="-285750">
              <a:buFontTx/>
              <a:buChar char="-"/>
            </a:pPr>
            <a:r>
              <a:rPr lang="fr-FR" sz="1100" dirty="0">
                <a:latin typeface="+mj-lt"/>
              </a:rPr>
              <a:t>Trouver l'epsilon optimal à l'aide du graphe des distances k-plus-proches-voisins</a:t>
            </a:r>
          </a:p>
          <a:p>
            <a:pPr marL="742950" lvl="1" indent="-285750">
              <a:buFontTx/>
              <a:buChar char="-"/>
            </a:pPr>
            <a:r>
              <a:rPr lang="fr-FR" sz="1100" dirty="0">
                <a:latin typeface="+mj-lt"/>
              </a:rPr>
              <a:t>Utilisation de la </a:t>
            </a:r>
            <a:r>
              <a:rPr lang="fr-FR" sz="1100" dirty="0" err="1">
                <a:latin typeface="+mj-lt"/>
              </a:rPr>
              <a:t>GridSearchCV</a:t>
            </a:r>
            <a:r>
              <a:rPr lang="fr-FR" sz="1100" dirty="0">
                <a:latin typeface="+mj-lt"/>
              </a:rPr>
              <a:t> pour affiner l’ajustement avec valeurs proches de 2,5 pour Epsilon</a:t>
            </a:r>
          </a:p>
          <a:p>
            <a:pPr lvl="1"/>
            <a:endParaRPr lang="fr-FR" sz="1100" dirty="0">
              <a:latin typeface="+mj-lt"/>
            </a:endParaRPr>
          </a:p>
          <a:p>
            <a:pPr marL="285750" indent="-285750">
              <a:buFontTx/>
              <a:buChar char="-"/>
            </a:pPr>
            <a:r>
              <a:rPr lang="fr-FR" sz="1400" dirty="0">
                <a:latin typeface="+mj-lt"/>
              </a:rPr>
              <a:t>Ajuster les hyperparamètres selon le nombre de clusters visés</a:t>
            </a:r>
          </a:p>
          <a:p>
            <a:pPr marL="285750" indent="-285750">
              <a:buFontTx/>
              <a:buChar char="-"/>
            </a:pPr>
            <a:r>
              <a:rPr lang="fr-FR" sz="1400" dirty="0">
                <a:latin typeface="+mj-lt"/>
              </a:rPr>
              <a:t>Lancer l’algorithme du DB-SCAN</a:t>
            </a:r>
          </a:p>
          <a:p>
            <a:pPr marL="285750" indent="-285750">
              <a:buFontTx/>
              <a:buChar char="-"/>
            </a:pPr>
            <a:r>
              <a:rPr lang="fr-FR" sz="1400" dirty="0">
                <a:latin typeface="+mj-lt"/>
              </a:rPr>
              <a:t>Métriques de performances</a:t>
            </a:r>
          </a:p>
          <a:p>
            <a:pPr marL="285750" indent="-285750">
              <a:buFontTx/>
              <a:buChar char="-"/>
            </a:pPr>
            <a:r>
              <a:rPr lang="fr-FR" sz="1400" dirty="0">
                <a:latin typeface="+mj-lt"/>
              </a:rPr>
              <a:t>Analyse des segments obtenus </a:t>
            </a:r>
          </a:p>
          <a:p>
            <a:pPr marL="285750" indent="-285750">
              <a:buFontTx/>
              <a:buChar char="-"/>
            </a:pPr>
            <a:r>
              <a:rPr lang="fr-FR" sz="1400" dirty="0">
                <a:latin typeface="+mj-lt"/>
              </a:rPr>
              <a:t>Projection en 2D dimensions des données</a:t>
            </a:r>
            <a:endParaRPr lang="fr-FR" sz="1400" dirty="0"/>
          </a:p>
        </p:txBody>
      </p:sp>
      <p:pic>
        <p:nvPicPr>
          <p:cNvPr id="7" name="Image 6">
            <a:extLst>
              <a:ext uri="{FF2B5EF4-FFF2-40B4-BE49-F238E27FC236}">
                <a16:creationId xmlns:a16="http://schemas.microsoft.com/office/drawing/2014/main" id="{9D9F56C6-7786-082F-1F61-F3972C9A9937}"/>
              </a:ext>
            </a:extLst>
          </p:cNvPr>
          <p:cNvPicPr>
            <a:picLocks noChangeAspect="1"/>
          </p:cNvPicPr>
          <p:nvPr/>
        </p:nvPicPr>
        <p:blipFill>
          <a:blip r:embed="rId3"/>
          <a:stretch>
            <a:fillRect/>
          </a:stretch>
        </p:blipFill>
        <p:spPr>
          <a:xfrm>
            <a:off x="6131769" y="2038317"/>
            <a:ext cx="5739607" cy="3139322"/>
          </a:xfrm>
          <a:prstGeom prst="rect">
            <a:avLst/>
          </a:prstGeom>
        </p:spPr>
      </p:pic>
    </p:spTree>
    <p:extLst>
      <p:ext uri="{BB962C8B-B14F-4D97-AF65-F5344CB8AC3E}">
        <p14:creationId xmlns:p14="http://schemas.microsoft.com/office/powerpoint/2010/main" val="2901467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955EF17-8244-101A-4D32-C484E3C4E2C8}"/>
              </a:ext>
            </a:extLst>
          </p:cNvPr>
          <p:cNvSpPr>
            <a:spLocks noGrp="1"/>
          </p:cNvSpPr>
          <p:nvPr>
            <p:ph type="dt" sz="half" idx="10"/>
          </p:nvPr>
        </p:nvSpPr>
        <p:spPr/>
        <p:txBody>
          <a:bodyPr/>
          <a:lstStyle/>
          <a:p>
            <a:pPr rtl="0"/>
            <a:fld id="{5DE97482-47C7-491B-8BAE-209ECE3775C8}"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2132FBC4-719D-F96F-FAFB-7B95A7C8526E}"/>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F97CFF4F-3556-1D4A-BAB9-AD64CED7894C}"/>
              </a:ext>
            </a:extLst>
          </p:cNvPr>
          <p:cNvSpPr>
            <a:spLocks noGrp="1"/>
          </p:cNvSpPr>
          <p:nvPr>
            <p:ph type="sldNum" sz="quarter" idx="12"/>
          </p:nvPr>
        </p:nvSpPr>
        <p:spPr/>
        <p:txBody>
          <a:bodyPr/>
          <a:lstStyle/>
          <a:p>
            <a:pPr rtl="0"/>
            <a:fld id="{31FEFF75-79D2-EE46-877B-299D1510E681}" type="slidenum">
              <a:rPr lang="fr-FR" noProof="0" smtClean="0"/>
              <a:t>54</a:t>
            </a:fld>
            <a:endParaRPr lang="fr-FR" noProof="0"/>
          </a:p>
        </p:txBody>
      </p:sp>
      <p:sp>
        <p:nvSpPr>
          <p:cNvPr id="8" name="Titre 20">
            <a:extLst>
              <a:ext uri="{FF2B5EF4-FFF2-40B4-BE49-F238E27FC236}">
                <a16:creationId xmlns:a16="http://schemas.microsoft.com/office/drawing/2014/main" id="{FD8258A6-3C8D-B341-A19F-D11B82EC275B}"/>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Modélisation : </a:t>
            </a:r>
            <a:r>
              <a:rPr lang="fr-FR" dirty="0" err="1">
                <a:latin typeface="+mj-lt"/>
              </a:rPr>
              <a:t>db</a:t>
            </a:r>
            <a:r>
              <a:rPr lang="fr-FR" dirty="0">
                <a:latin typeface="+mj-lt"/>
              </a:rPr>
              <a:t>-scan</a:t>
            </a:r>
          </a:p>
        </p:txBody>
      </p:sp>
      <p:sp>
        <p:nvSpPr>
          <p:cNvPr id="5" name="ZoneTexte 4">
            <a:extLst>
              <a:ext uri="{FF2B5EF4-FFF2-40B4-BE49-F238E27FC236}">
                <a16:creationId xmlns:a16="http://schemas.microsoft.com/office/drawing/2014/main" id="{F723EAF3-56E4-E1B4-9CA5-F095B5F1A8DD}"/>
              </a:ext>
            </a:extLst>
          </p:cNvPr>
          <p:cNvSpPr txBox="1"/>
          <p:nvPr/>
        </p:nvSpPr>
        <p:spPr>
          <a:xfrm>
            <a:off x="371744" y="1603171"/>
            <a:ext cx="5724255" cy="3139321"/>
          </a:xfrm>
          <a:prstGeom prst="rect">
            <a:avLst/>
          </a:prstGeom>
          <a:noFill/>
        </p:spPr>
        <p:txBody>
          <a:bodyPr wrap="square" rtlCol="0">
            <a:spAutoFit/>
          </a:bodyPr>
          <a:lstStyle/>
          <a:p>
            <a:r>
              <a:rPr lang="fr-FR" sz="1400" dirty="0"/>
              <a:t>Démarche employée pour le DBSCAN :</a:t>
            </a:r>
          </a:p>
          <a:p>
            <a:r>
              <a:rPr lang="fr-FR" sz="1400" dirty="0"/>
              <a:t> </a:t>
            </a:r>
          </a:p>
          <a:p>
            <a:pPr marL="285750" indent="-285750">
              <a:buFontTx/>
              <a:buChar char="-"/>
            </a:pPr>
            <a:r>
              <a:rPr lang="fr-FR" sz="1400" dirty="0">
                <a:latin typeface="+mj-lt"/>
              </a:rPr>
              <a:t>Echantillonnage des données avec le test Kolmogorov-Smirnov (10% du dataset)</a:t>
            </a:r>
          </a:p>
          <a:p>
            <a:pPr marL="285750" indent="-285750">
              <a:buFontTx/>
              <a:buChar char="-"/>
            </a:pPr>
            <a:endParaRPr lang="fr-FR" sz="1400" dirty="0">
              <a:latin typeface="+mj-lt"/>
            </a:endParaRPr>
          </a:p>
          <a:p>
            <a:pPr marL="285750" indent="-285750">
              <a:buFontTx/>
              <a:buChar char="-"/>
            </a:pPr>
            <a:r>
              <a:rPr lang="fr-FR" sz="1400" dirty="0">
                <a:latin typeface="+mj-lt"/>
              </a:rPr>
              <a:t>Rechercher les hyperparamètres optimaux</a:t>
            </a:r>
          </a:p>
          <a:p>
            <a:pPr marL="742950" lvl="1" indent="-285750">
              <a:buFontTx/>
              <a:buChar char="-"/>
            </a:pPr>
            <a:r>
              <a:rPr lang="fr-FR" sz="1100" dirty="0">
                <a:latin typeface="+mj-lt"/>
              </a:rPr>
              <a:t>Trouver l'epsilon optimal à l'aide du graphe des distances k-plus-proches-voisins</a:t>
            </a:r>
          </a:p>
          <a:p>
            <a:pPr marL="742950" lvl="1" indent="-285750">
              <a:buFontTx/>
              <a:buChar char="-"/>
            </a:pPr>
            <a:r>
              <a:rPr lang="fr-FR" sz="1100" dirty="0">
                <a:latin typeface="+mj-lt"/>
              </a:rPr>
              <a:t>Utilisation de la </a:t>
            </a:r>
            <a:r>
              <a:rPr lang="fr-FR" sz="1100" dirty="0" err="1">
                <a:latin typeface="+mj-lt"/>
              </a:rPr>
              <a:t>GridSearchCV</a:t>
            </a:r>
            <a:r>
              <a:rPr lang="fr-FR" sz="1100" dirty="0">
                <a:latin typeface="+mj-lt"/>
              </a:rPr>
              <a:t> pour affiner l’ajustement avec valeurs proches de 2,5 pour Epsilon</a:t>
            </a:r>
          </a:p>
          <a:p>
            <a:pPr marL="742950" lvl="1" indent="-285750">
              <a:buFontTx/>
              <a:buChar char="-"/>
            </a:pPr>
            <a:endParaRPr lang="fr-FR" sz="1100" dirty="0">
              <a:latin typeface="+mj-lt"/>
            </a:endParaRPr>
          </a:p>
          <a:p>
            <a:pPr marL="285750" indent="-285750">
              <a:buFontTx/>
              <a:buChar char="-"/>
            </a:pPr>
            <a:r>
              <a:rPr lang="fr-FR" sz="1400" dirty="0">
                <a:latin typeface="+mj-lt"/>
              </a:rPr>
              <a:t>Ajuster les hyperparamètres selon le nombre de clusters visés</a:t>
            </a:r>
          </a:p>
          <a:p>
            <a:pPr marL="285750" indent="-285750">
              <a:buFontTx/>
              <a:buChar char="-"/>
            </a:pPr>
            <a:r>
              <a:rPr lang="fr-FR" sz="1400" dirty="0">
                <a:latin typeface="+mj-lt"/>
              </a:rPr>
              <a:t>Lancer l’algorithme du DB-SCAN</a:t>
            </a:r>
          </a:p>
          <a:p>
            <a:pPr marL="285750" indent="-285750">
              <a:buFontTx/>
              <a:buChar char="-"/>
            </a:pPr>
            <a:r>
              <a:rPr lang="fr-FR" sz="1400" dirty="0">
                <a:latin typeface="+mj-lt"/>
              </a:rPr>
              <a:t>Métriques de performances</a:t>
            </a:r>
          </a:p>
          <a:p>
            <a:pPr marL="285750" indent="-285750">
              <a:buFontTx/>
              <a:buChar char="-"/>
            </a:pPr>
            <a:r>
              <a:rPr lang="fr-FR" sz="1400" dirty="0">
                <a:latin typeface="+mj-lt"/>
              </a:rPr>
              <a:t>Analyse des segments obtenus </a:t>
            </a:r>
          </a:p>
          <a:p>
            <a:pPr marL="285750" indent="-285750">
              <a:buFontTx/>
              <a:buChar char="-"/>
            </a:pPr>
            <a:r>
              <a:rPr lang="fr-FR" sz="1400" dirty="0">
                <a:latin typeface="+mj-lt"/>
              </a:rPr>
              <a:t>Projection en 2D dimensions des données</a:t>
            </a:r>
            <a:endParaRPr lang="fr-FR" sz="1400" dirty="0"/>
          </a:p>
        </p:txBody>
      </p:sp>
      <p:pic>
        <p:nvPicPr>
          <p:cNvPr id="9" name="Image 8">
            <a:extLst>
              <a:ext uri="{FF2B5EF4-FFF2-40B4-BE49-F238E27FC236}">
                <a16:creationId xmlns:a16="http://schemas.microsoft.com/office/drawing/2014/main" id="{FEF31D4A-6E28-40E1-D8F1-D01B2E1E06A8}"/>
              </a:ext>
            </a:extLst>
          </p:cNvPr>
          <p:cNvPicPr>
            <a:picLocks noChangeAspect="1"/>
          </p:cNvPicPr>
          <p:nvPr/>
        </p:nvPicPr>
        <p:blipFill>
          <a:blip r:embed="rId3"/>
          <a:stretch>
            <a:fillRect/>
          </a:stretch>
        </p:blipFill>
        <p:spPr>
          <a:xfrm>
            <a:off x="6008914" y="1725562"/>
            <a:ext cx="5559168" cy="4451303"/>
          </a:xfrm>
          <a:prstGeom prst="rect">
            <a:avLst/>
          </a:prstGeom>
        </p:spPr>
      </p:pic>
    </p:spTree>
    <p:extLst>
      <p:ext uri="{BB962C8B-B14F-4D97-AF65-F5344CB8AC3E}">
        <p14:creationId xmlns:p14="http://schemas.microsoft.com/office/powerpoint/2010/main" val="1116934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65E494A-28B1-0814-2C3E-0D666B2118FA}"/>
              </a:ext>
            </a:extLst>
          </p:cNvPr>
          <p:cNvSpPr>
            <a:spLocks noGrp="1"/>
          </p:cNvSpPr>
          <p:nvPr>
            <p:ph type="body" idx="13"/>
          </p:nvPr>
        </p:nvSpPr>
        <p:spPr>
          <a:xfrm>
            <a:off x="1524000" y="5286195"/>
            <a:ext cx="10138913" cy="704058"/>
          </a:xfrm>
        </p:spPr>
        <p:txBody>
          <a:bodyPr>
            <a:normAutofit lnSpcReduction="10000"/>
          </a:bodyPr>
          <a:lstStyle/>
          <a:p>
            <a:r>
              <a:rPr lang="fr-FR" dirty="0"/>
              <a:t>Quelle est l’architecture de la base de données </a:t>
            </a:r>
            <a:r>
              <a:rPr lang="fr-FR" dirty="0" err="1"/>
              <a:t>sql</a:t>
            </a:r>
            <a:r>
              <a:rPr lang="fr-FR" dirty="0"/>
              <a:t> ?</a:t>
            </a:r>
          </a:p>
          <a:p>
            <a:r>
              <a:rPr lang="fr-FR" dirty="0"/>
              <a:t>Comment synthétiser l’information par client ?</a:t>
            </a:r>
          </a:p>
        </p:txBody>
      </p:sp>
      <p:sp>
        <p:nvSpPr>
          <p:cNvPr id="4" name="Titre 3">
            <a:extLst>
              <a:ext uri="{FF2B5EF4-FFF2-40B4-BE49-F238E27FC236}">
                <a16:creationId xmlns:a16="http://schemas.microsoft.com/office/drawing/2014/main" id="{D27DF719-8225-CEEE-A42E-892FDFD37D1E}"/>
              </a:ext>
            </a:extLst>
          </p:cNvPr>
          <p:cNvSpPr>
            <a:spLocks noGrp="1"/>
          </p:cNvSpPr>
          <p:nvPr>
            <p:ph type="ctrTitle"/>
          </p:nvPr>
        </p:nvSpPr>
        <p:spPr>
          <a:xfrm>
            <a:off x="1523999" y="2715790"/>
            <a:ext cx="8465389" cy="2387600"/>
          </a:xfrm>
        </p:spPr>
        <p:txBody>
          <a:bodyPr>
            <a:normAutofit/>
          </a:bodyPr>
          <a:lstStyle/>
          <a:p>
            <a:r>
              <a:rPr lang="fr-FR" dirty="0">
                <a:latin typeface="Calibri" panose="020F0502020204030204" pitchFamily="34" charset="0"/>
                <a:ea typeface="Calibri" panose="020F0502020204030204" pitchFamily="34" charset="0"/>
                <a:cs typeface="Calibri" panose="020F0502020204030204" pitchFamily="34" charset="0"/>
              </a:rPr>
              <a:t>Ii. les données</a:t>
            </a:r>
          </a:p>
        </p:txBody>
      </p:sp>
    </p:spTree>
    <p:extLst>
      <p:ext uri="{BB962C8B-B14F-4D97-AF65-F5344CB8AC3E}">
        <p14:creationId xmlns:p14="http://schemas.microsoft.com/office/powerpoint/2010/main" val="283737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017F268-1420-8526-64DD-650724B2DF04}"/>
              </a:ext>
            </a:extLst>
          </p:cNvPr>
          <p:cNvSpPr>
            <a:spLocks noGrp="1"/>
          </p:cNvSpPr>
          <p:nvPr>
            <p:ph type="dt" sz="half" idx="10"/>
          </p:nvPr>
        </p:nvSpPr>
        <p:spPr/>
        <p:txBody>
          <a:bodyPr/>
          <a:lstStyle/>
          <a:p>
            <a:pPr rtl="0"/>
            <a:fld id="{B6C77140-D59A-4218-9C9C-A2E6FF307640}"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BA4F8EF3-92FF-BE76-4C5B-7C701E044A2D}"/>
              </a:ext>
            </a:extLst>
          </p:cNvPr>
          <p:cNvSpPr>
            <a:spLocks noGrp="1"/>
          </p:cNvSpPr>
          <p:nvPr>
            <p:ph type="ftr" sz="quarter" idx="11"/>
          </p:nvPr>
        </p:nvSpPr>
        <p:spPr/>
        <p:txBody>
          <a:bodyPr/>
          <a:lstStyle/>
          <a:p>
            <a:pPr rtl="0"/>
            <a:r>
              <a:rPr lang="fr-FR" noProof="0" dirty="0"/>
              <a:t>Projet n°5 : Segmenter des clients d'un site de e-commerce</a:t>
            </a:r>
          </a:p>
        </p:txBody>
      </p:sp>
      <p:sp>
        <p:nvSpPr>
          <p:cNvPr id="4" name="Espace réservé du numéro de diapositive 3">
            <a:extLst>
              <a:ext uri="{FF2B5EF4-FFF2-40B4-BE49-F238E27FC236}">
                <a16:creationId xmlns:a16="http://schemas.microsoft.com/office/drawing/2014/main" id="{100F3A0C-EE78-F988-A2D0-348A71DD553A}"/>
              </a:ext>
            </a:extLst>
          </p:cNvPr>
          <p:cNvSpPr>
            <a:spLocks noGrp="1"/>
          </p:cNvSpPr>
          <p:nvPr>
            <p:ph type="sldNum" sz="quarter" idx="12"/>
          </p:nvPr>
        </p:nvSpPr>
        <p:spPr/>
        <p:txBody>
          <a:bodyPr/>
          <a:lstStyle/>
          <a:p>
            <a:pPr rtl="0"/>
            <a:fld id="{31FEFF75-79D2-EE46-877B-299D1510E681}" type="slidenum">
              <a:rPr lang="fr-FR" noProof="0" smtClean="0"/>
              <a:t>7</a:t>
            </a:fld>
            <a:endParaRPr lang="fr-FR" noProof="0"/>
          </a:p>
        </p:txBody>
      </p:sp>
      <p:sp>
        <p:nvSpPr>
          <p:cNvPr id="7" name="Espace réservé de la date 1">
            <a:extLst>
              <a:ext uri="{FF2B5EF4-FFF2-40B4-BE49-F238E27FC236}">
                <a16:creationId xmlns:a16="http://schemas.microsoft.com/office/drawing/2014/main" id="{7D6B93D0-4C3C-5F95-73A4-3BDD71F2FACB}"/>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F41F0B-0628-4AFB-9D92-57F32C06EE3E}" type="datetime1">
              <a:rPr lang="fr-FR" smtClean="0"/>
              <a:pPr/>
              <a:t>10/06/2024</a:t>
            </a:fld>
            <a:endParaRPr lang="fr-FR" dirty="0"/>
          </a:p>
        </p:txBody>
      </p:sp>
      <p:sp>
        <p:nvSpPr>
          <p:cNvPr id="9" name="Espace réservé du numéro de diapositive 3">
            <a:extLst>
              <a:ext uri="{FF2B5EF4-FFF2-40B4-BE49-F238E27FC236}">
                <a16:creationId xmlns:a16="http://schemas.microsoft.com/office/drawing/2014/main" id="{2C3ECD0D-1D0C-75CC-D50E-8654B03B3224}"/>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pPr/>
              <a:t>7</a:t>
            </a:fld>
            <a:endParaRPr lang="fr-FR"/>
          </a:p>
        </p:txBody>
      </p:sp>
      <p:sp>
        <p:nvSpPr>
          <p:cNvPr id="10" name="Titre 20">
            <a:extLst>
              <a:ext uri="{FF2B5EF4-FFF2-40B4-BE49-F238E27FC236}">
                <a16:creationId xmlns:a16="http://schemas.microsoft.com/office/drawing/2014/main" id="{1729C6A1-97C8-EDE7-D836-BB3AB5344E17}"/>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Quelles sont les données mises à disposition par </a:t>
            </a:r>
            <a:r>
              <a:rPr lang="fr-FR" sz="1500" dirty="0" err="1">
                <a:latin typeface="+mj-lt"/>
              </a:rPr>
              <a:t>olist</a:t>
            </a:r>
            <a:r>
              <a:rPr lang="fr-FR" sz="1500" dirty="0">
                <a:latin typeface="+mj-lt"/>
              </a:rPr>
              <a:t>? </a:t>
            </a:r>
          </a:p>
        </p:txBody>
      </p:sp>
      <p:sp>
        <p:nvSpPr>
          <p:cNvPr id="18" name="Titre 20">
            <a:extLst>
              <a:ext uri="{FF2B5EF4-FFF2-40B4-BE49-F238E27FC236}">
                <a16:creationId xmlns:a16="http://schemas.microsoft.com/office/drawing/2014/main" id="{3BED0F00-1453-6CB2-915A-83D8D8BBF4F0}"/>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Les données</a:t>
            </a:r>
          </a:p>
        </p:txBody>
      </p:sp>
      <p:sp>
        <p:nvSpPr>
          <p:cNvPr id="6" name="ZoneTexte 5">
            <a:extLst>
              <a:ext uri="{FF2B5EF4-FFF2-40B4-BE49-F238E27FC236}">
                <a16:creationId xmlns:a16="http://schemas.microsoft.com/office/drawing/2014/main" id="{A954AB1F-220E-8E8D-ABD8-C8B03005489D}"/>
              </a:ext>
            </a:extLst>
          </p:cNvPr>
          <p:cNvSpPr txBox="1"/>
          <p:nvPr/>
        </p:nvSpPr>
        <p:spPr>
          <a:xfrm>
            <a:off x="838200" y="2044149"/>
            <a:ext cx="4114800" cy="3108543"/>
          </a:xfrm>
          <a:prstGeom prst="rect">
            <a:avLst/>
          </a:prstGeom>
          <a:noFill/>
        </p:spPr>
        <p:txBody>
          <a:bodyPr wrap="square">
            <a:spAutoFit/>
          </a:bodyPr>
          <a:lstStyle/>
          <a:p>
            <a:r>
              <a:rPr lang="fr-FR" b="1" dirty="0">
                <a:ea typeface="Yu Gothic Light" panose="020B0300000000000000" pitchFamily="34" charset="-128"/>
              </a:rPr>
              <a:t>Les données à disposition :</a:t>
            </a:r>
          </a:p>
          <a:p>
            <a:endParaRPr lang="fr-FR" b="1" dirty="0">
              <a:ea typeface="Yu Gothic Light" panose="020B0300000000000000" pitchFamily="34" charset="-128"/>
            </a:endParaRPr>
          </a:p>
          <a:p>
            <a:pPr marL="285750" indent="-285750">
              <a:buFontTx/>
              <a:buChar char="-"/>
            </a:pPr>
            <a:r>
              <a:rPr lang="fr-FR" sz="1600" dirty="0">
                <a:latin typeface="+mj-lt"/>
                <a:ea typeface="Yu Gothic Light" panose="020B0300000000000000" pitchFamily="34" charset="-128"/>
              </a:rPr>
              <a:t>Plusieurs types de données (textuelles, chiffrées, catégorielles, géographiques)</a:t>
            </a:r>
          </a:p>
          <a:p>
            <a:pPr marL="285750" indent="-285750">
              <a:buFontTx/>
              <a:buChar char="-"/>
            </a:pPr>
            <a:r>
              <a:rPr lang="fr-FR" sz="1600" dirty="0">
                <a:latin typeface="+mj-lt"/>
                <a:ea typeface="Yu Gothic Light" panose="020B0300000000000000" pitchFamily="34" charset="-128"/>
              </a:rPr>
              <a:t>Plage temporelle sur 2 ans, de fin 2016 à fin 2018</a:t>
            </a:r>
          </a:p>
          <a:p>
            <a:pPr marL="285750" indent="-285750">
              <a:buFontTx/>
              <a:buChar char="-"/>
            </a:pPr>
            <a:r>
              <a:rPr lang="fr-FR" sz="1600" dirty="0">
                <a:latin typeface="+mj-lt"/>
                <a:ea typeface="Yu Gothic Light" panose="020B0300000000000000" pitchFamily="34" charset="-128"/>
              </a:rPr>
              <a:t>Plus de 96 000 clients uniques concernés</a:t>
            </a:r>
          </a:p>
          <a:p>
            <a:pPr marL="285750" indent="-285750">
              <a:buFontTx/>
              <a:buChar char="-"/>
            </a:pPr>
            <a:r>
              <a:rPr lang="en-US" sz="1600" dirty="0">
                <a:latin typeface="+mj-lt"/>
                <a:ea typeface="Yu Gothic Light" panose="020B0300000000000000" pitchFamily="34" charset="-128"/>
              </a:rPr>
              <a:t>98666 </a:t>
            </a:r>
            <a:r>
              <a:rPr lang="en-US" sz="1600" dirty="0" err="1">
                <a:latin typeface="+mj-lt"/>
                <a:ea typeface="Yu Gothic Light" panose="020B0300000000000000" pitchFamily="34" charset="-128"/>
              </a:rPr>
              <a:t>commandes</a:t>
            </a:r>
            <a:r>
              <a:rPr lang="en-US" sz="1600" dirty="0">
                <a:latin typeface="+mj-lt"/>
                <a:ea typeface="Yu Gothic Light" panose="020B0300000000000000" pitchFamily="34" charset="-128"/>
              </a:rPr>
              <a:t> </a:t>
            </a:r>
            <a:r>
              <a:rPr lang="en-US" sz="1600" dirty="0" err="1">
                <a:latin typeface="+mj-lt"/>
                <a:ea typeface="Yu Gothic Light" panose="020B0300000000000000" pitchFamily="34" charset="-128"/>
              </a:rPr>
              <a:t>distinctes</a:t>
            </a:r>
            <a:r>
              <a:rPr lang="en-US" sz="1600" dirty="0">
                <a:latin typeface="+mj-lt"/>
                <a:ea typeface="Yu Gothic Light" panose="020B0300000000000000" pitchFamily="34" charset="-128"/>
              </a:rPr>
              <a:t> </a:t>
            </a:r>
          </a:p>
          <a:p>
            <a:pPr marL="285750" indent="-285750">
              <a:buFontTx/>
              <a:buChar char="-"/>
            </a:pPr>
            <a:r>
              <a:rPr lang="en-US" sz="1600" dirty="0">
                <a:latin typeface="+mj-lt"/>
                <a:ea typeface="Yu Gothic Light" panose="020B0300000000000000" pitchFamily="34" charset="-128"/>
              </a:rPr>
              <a:t>112650 </a:t>
            </a:r>
            <a:r>
              <a:rPr lang="en-US" sz="1600" dirty="0" err="1">
                <a:latin typeface="+mj-lt"/>
                <a:ea typeface="Yu Gothic Light" panose="020B0300000000000000" pitchFamily="34" charset="-128"/>
              </a:rPr>
              <a:t>produits</a:t>
            </a:r>
            <a:r>
              <a:rPr lang="en-US" sz="1600" dirty="0">
                <a:latin typeface="+mj-lt"/>
                <a:ea typeface="Yu Gothic Light" panose="020B0300000000000000" pitchFamily="34" charset="-128"/>
              </a:rPr>
              <a:t> </a:t>
            </a:r>
            <a:r>
              <a:rPr lang="en-US" sz="1600" dirty="0" err="1">
                <a:latin typeface="+mj-lt"/>
                <a:ea typeface="Yu Gothic Light" panose="020B0300000000000000" pitchFamily="34" charset="-128"/>
              </a:rPr>
              <a:t>vendus</a:t>
            </a:r>
            <a:endParaRPr lang="fr-FR" sz="1600" dirty="0">
              <a:latin typeface="+mj-lt"/>
              <a:ea typeface="Yu Gothic Light" panose="020B0300000000000000" pitchFamily="34" charset="-128"/>
            </a:endParaRPr>
          </a:p>
          <a:p>
            <a:pPr marL="285750" indent="-285750">
              <a:buFontTx/>
              <a:buChar char="-"/>
            </a:pPr>
            <a:r>
              <a:rPr lang="fr-FR" sz="1600" dirty="0">
                <a:latin typeface="+mj-lt"/>
                <a:ea typeface="Yu Gothic Light" panose="020B0300000000000000" pitchFamily="34" charset="-128"/>
              </a:rPr>
              <a:t>Base de données type SQL, répartie en 9 tables chacune représentant des données précises </a:t>
            </a:r>
            <a:endParaRPr lang="fr-FR" sz="1600" dirty="0">
              <a:latin typeface="+mj-lt"/>
            </a:endParaRPr>
          </a:p>
        </p:txBody>
      </p:sp>
      <p:graphicFrame>
        <p:nvGraphicFramePr>
          <p:cNvPr id="8" name="Diagramme 7">
            <a:extLst>
              <a:ext uri="{FF2B5EF4-FFF2-40B4-BE49-F238E27FC236}">
                <a16:creationId xmlns:a16="http://schemas.microsoft.com/office/drawing/2014/main" id="{3F8EECAA-8AFD-52C6-51DC-8210AAF0FDE4}"/>
              </a:ext>
            </a:extLst>
          </p:cNvPr>
          <p:cNvGraphicFramePr/>
          <p:nvPr>
            <p:extLst>
              <p:ext uri="{D42A27DB-BD31-4B8C-83A1-F6EECF244321}">
                <p14:modId xmlns:p14="http://schemas.microsoft.com/office/powerpoint/2010/main" val="3974433529"/>
              </p:ext>
            </p:extLst>
          </p:nvPr>
        </p:nvGraphicFramePr>
        <p:xfrm>
          <a:off x="5729836" y="1876719"/>
          <a:ext cx="5761527" cy="3443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72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017F268-1420-8526-64DD-650724B2DF04}"/>
              </a:ext>
            </a:extLst>
          </p:cNvPr>
          <p:cNvSpPr>
            <a:spLocks noGrp="1"/>
          </p:cNvSpPr>
          <p:nvPr>
            <p:ph type="dt" sz="half" idx="10"/>
          </p:nvPr>
        </p:nvSpPr>
        <p:spPr/>
        <p:txBody>
          <a:bodyPr/>
          <a:lstStyle/>
          <a:p>
            <a:pPr rtl="0"/>
            <a:fld id="{B6C77140-D59A-4218-9C9C-A2E6FF307640}"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BA4F8EF3-92FF-BE76-4C5B-7C701E044A2D}"/>
              </a:ext>
            </a:extLst>
          </p:cNvPr>
          <p:cNvSpPr>
            <a:spLocks noGrp="1"/>
          </p:cNvSpPr>
          <p:nvPr>
            <p:ph type="ftr" sz="quarter" idx="11"/>
          </p:nvPr>
        </p:nvSpPr>
        <p:spPr/>
        <p:txBody>
          <a:bodyPr/>
          <a:lstStyle/>
          <a:p>
            <a:pPr rtl="0"/>
            <a:r>
              <a:rPr lang="fr-FR" noProof="0"/>
              <a:t>Projet n°5 : Segmenter des clients d'un site de e-commerce</a:t>
            </a:r>
          </a:p>
        </p:txBody>
      </p:sp>
      <p:sp>
        <p:nvSpPr>
          <p:cNvPr id="4" name="Espace réservé du numéro de diapositive 3">
            <a:extLst>
              <a:ext uri="{FF2B5EF4-FFF2-40B4-BE49-F238E27FC236}">
                <a16:creationId xmlns:a16="http://schemas.microsoft.com/office/drawing/2014/main" id="{100F3A0C-EE78-F988-A2D0-348A71DD553A}"/>
              </a:ext>
            </a:extLst>
          </p:cNvPr>
          <p:cNvSpPr>
            <a:spLocks noGrp="1"/>
          </p:cNvSpPr>
          <p:nvPr>
            <p:ph type="sldNum" sz="quarter" idx="12"/>
          </p:nvPr>
        </p:nvSpPr>
        <p:spPr/>
        <p:txBody>
          <a:bodyPr/>
          <a:lstStyle/>
          <a:p>
            <a:pPr rtl="0"/>
            <a:fld id="{31FEFF75-79D2-EE46-877B-299D1510E681}" type="slidenum">
              <a:rPr lang="fr-FR" noProof="0" smtClean="0"/>
              <a:t>8</a:t>
            </a:fld>
            <a:endParaRPr lang="fr-FR" noProof="0"/>
          </a:p>
        </p:txBody>
      </p:sp>
      <p:sp>
        <p:nvSpPr>
          <p:cNvPr id="7" name="Espace réservé de la date 1">
            <a:extLst>
              <a:ext uri="{FF2B5EF4-FFF2-40B4-BE49-F238E27FC236}">
                <a16:creationId xmlns:a16="http://schemas.microsoft.com/office/drawing/2014/main" id="{7D6B93D0-4C3C-5F95-73A4-3BDD71F2FACB}"/>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F41F0B-0628-4AFB-9D92-57F32C06EE3E}" type="datetime1">
              <a:rPr lang="fr-FR" smtClean="0"/>
              <a:pPr/>
              <a:t>10/06/2024</a:t>
            </a:fld>
            <a:endParaRPr lang="fr-FR" dirty="0"/>
          </a:p>
        </p:txBody>
      </p:sp>
      <p:sp>
        <p:nvSpPr>
          <p:cNvPr id="9" name="Espace réservé du numéro de diapositive 3">
            <a:extLst>
              <a:ext uri="{FF2B5EF4-FFF2-40B4-BE49-F238E27FC236}">
                <a16:creationId xmlns:a16="http://schemas.microsoft.com/office/drawing/2014/main" id="{2C3ECD0D-1D0C-75CC-D50E-8654B03B3224}"/>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pPr/>
              <a:t>8</a:t>
            </a:fld>
            <a:endParaRPr lang="fr-FR"/>
          </a:p>
        </p:txBody>
      </p:sp>
      <p:sp>
        <p:nvSpPr>
          <p:cNvPr id="10" name="Titre 20">
            <a:extLst>
              <a:ext uri="{FF2B5EF4-FFF2-40B4-BE49-F238E27FC236}">
                <a16:creationId xmlns:a16="http://schemas.microsoft.com/office/drawing/2014/main" id="{1729C6A1-97C8-EDE7-D836-BB3AB5344E17}"/>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Structure de la base de données SQL &amp; taux de remplissage</a:t>
            </a:r>
          </a:p>
        </p:txBody>
      </p:sp>
      <p:sp>
        <p:nvSpPr>
          <p:cNvPr id="18" name="Titre 20">
            <a:extLst>
              <a:ext uri="{FF2B5EF4-FFF2-40B4-BE49-F238E27FC236}">
                <a16:creationId xmlns:a16="http://schemas.microsoft.com/office/drawing/2014/main" id="{3BED0F00-1453-6CB2-915A-83D8D8BBF4F0}"/>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Les données</a:t>
            </a:r>
          </a:p>
        </p:txBody>
      </p:sp>
      <p:sp>
        <p:nvSpPr>
          <p:cNvPr id="48" name="ZoneTexte 2">
            <a:extLst>
              <a:ext uri="{FF2B5EF4-FFF2-40B4-BE49-F238E27FC236}">
                <a16:creationId xmlns:a16="http://schemas.microsoft.com/office/drawing/2014/main" id="{17DDF380-F34E-0EA3-7804-F0AA308BDBD6}"/>
              </a:ext>
            </a:extLst>
          </p:cNvPr>
          <p:cNvSpPr txBox="1"/>
          <p:nvPr/>
        </p:nvSpPr>
        <p:spPr>
          <a:xfrm>
            <a:off x="751679" y="4542162"/>
            <a:ext cx="1241044" cy="553998"/>
          </a:xfrm>
          <a:prstGeom prst="rect">
            <a:avLst/>
          </a:prstGeom>
          <a:solidFill>
            <a:schemeClr val="bg1"/>
          </a:solidFill>
          <a:ln w="6350">
            <a:solidFill>
              <a:schemeClr val="bg1">
                <a:lumMod val="50000"/>
              </a:schemeClr>
            </a:solidFill>
          </a:ln>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effectLst>
                  <a:outerShdw blurRad="38100" dist="19050" dir="2700000" algn="tl" rotWithShape="0">
                    <a:schemeClr val="dk1">
                      <a:alpha val="40000"/>
                    </a:schemeClr>
                  </a:outerShdw>
                </a:effectLst>
                <a:latin typeface="+mj-lt"/>
              </a:rPr>
              <a:t>Paiements</a:t>
            </a:r>
          </a:p>
          <a:p>
            <a:pPr algn="ctr"/>
            <a:r>
              <a:rPr lang="fr-FR" sz="1200" dirty="0" err="1">
                <a:ln w="0"/>
                <a:effectLst>
                  <a:outerShdw blurRad="38100" dist="19050" dir="2700000" algn="tl" rotWithShape="0">
                    <a:schemeClr val="dk1">
                      <a:alpha val="40000"/>
                    </a:schemeClr>
                  </a:outerShdw>
                </a:effectLst>
                <a:latin typeface="+mj-lt"/>
                <a:ea typeface="Yu Gothic Light" panose="020B0300000000000000" pitchFamily="34" charset="-128"/>
              </a:rPr>
              <a:t>order_payments</a:t>
            </a:r>
            <a:endParaRPr lang="fr-FR" sz="1200" dirty="0">
              <a:ln w="0"/>
              <a:effectLst>
                <a:outerShdw blurRad="38100" dist="19050" dir="2700000" algn="tl" rotWithShape="0">
                  <a:schemeClr val="dk1">
                    <a:alpha val="40000"/>
                  </a:schemeClr>
                </a:outerShdw>
              </a:effectLst>
              <a:latin typeface="+mj-lt"/>
              <a:ea typeface="Yu Gothic Light" panose="020B0300000000000000" pitchFamily="34" charset="-128"/>
            </a:endParaRPr>
          </a:p>
        </p:txBody>
      </p:sp>
      <p:sp>
        <p:nvSpPr>
          <p:cNvPr id="49" name="ZoneTexte 9">
            <a:extLst>
              <a:ext uri="{FF2B5EF4-FFF2-40B4-BE49-F238E27FC236}">
                <a16:creationId xmlns:a16="http://schemas.microsoft.com/office/drawing/2014/main" id="{34F5701B-89BD-9B99-AD6A-F55F090CFE89}"/>
              </a:ext>
            </a:extLst>
          </p:cNvPr>
          <p:cNvSpPr txBox="1"/>
          <p:nvPr/>
        </p:nvSpPr>
        <p:spPr>
          <a:xfrm>
            <a:off x="2791377" y="2006859"/>
            <a:ext cx="1683489" cy="553998"/>
          </a:xfrm>
          <a:prstGeom prst="rect">
            <a:avLst/>
          </a:prstGeom>
          <a:solidFill>
            <a:schemeClr val="bg1"/>
          </a:solidFill>
          <a:ln w="6350">
            <a:solidFill>
              <a:schemeClr val="bg1">
                <a:lumMod val="50000"/>
              </a:schemeClr>
            </a:solid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effectLst>
                  <a:outerShdw blurRad="38100" dist="19050" dir="2700000" algn="tl" rotWithShape="0">
                    <a:schemeClr val="dk1">
                      <a:alpha val="40000"/>
                    </a:schemeClr>
                  </a:outerShdw>
                </a:effectLst>
                <a:latin typeface="+mj-lt"/>
              </a:rPr>
              <a:t>Produits</a:t>
            </a:r>
          </a:p>
          <a:p>
            <a:pPr algn="ctr"/>
            <a:r>
              <a:rPr lang="fr-FR" sz="1200" dirty="0" err="1">
                <a:ln w="0"/>
                <a:effectLst>
                  <a:outerShdw blurRad="38100" dist="19050" dir="2700000" algn="tl" rotWithShape="0">
                    <a:schemeClr val="dk1">
                      <a:alpha val="40000"/>
                    </a:schemeClr>
                  </a:outerShdw>
                </a:effectLst>
                <a:latin typeface="+mj-lt"/>
                <a:ea typeface="Yu Gothic Light" panose="020B0300000000000000" pitchFamily="34" charset="-128"/>
              </a:rPr>
              <a:t>olist_products_dataset</a:t>
            </a:r>
            <a:endParaRPr lang="fr-FR" sz="1200" dirty="0">
              <a:ln w="0"/>
              <a:effectLst>
                <a:outerShdw blurRad="38100" dist="19050" dir="2700000" algn="tl" rotWithShape="0">
                  <a:schemeClr val="dk1">
                    <a:alpha val="40000"/>
                  </a:schemeClr>
                </a:outerShdw>
              </a:effectLst>
              <a:latin typeface="+mj-lt"/>
              <a:ea typeface="Yu Gothic Light" panose="020B0300000000000000" pitchFamily="34" charset="-128"/>
            </a:endParaRPr>
          </a:p>
        </p:txBody>
      </p:sp>
      <p:sp>
        <p:nvSpPr>
          <p:cNvPr id="50" name="ZoneTexte 13">
            <a:extLst>
              <a:ext uri="{FF2B5EF4-FFF2-40B4-BE49-F238E27FC236}">
                <a16:creationId xmlns:a16="http://schemas.microsoft.com/office/drawing/2014/main" id="{3D741C1F-540F-C728-B19B-A8BFA1433493}"/>
              </a:ext>
            </a:extLst>
          </p:cNvPr>
          <p:cNvSpPr txBox="1"/>
          <p:nvPr/>
        </p:nvSpPr>
        <p:spPr>
          <a:xfrm>
            <a:off x="742385" y="5317512"/>
            <a:ext cx="1241044" cy="553998"/>
          </a:xfrm>
          <a:prstGeom prst="rect">
            <a:avLst/>
          </a:prstGeom>
          <a:solidFill>
            <a:schemeClr val="bg1"/>
          </a:solidFill>
          <a:ln w="6350">
            <a:solidFill>
              <a:schemeClr val="bg1">
                <a:lumMod val="50000"/>
              </a:schemeClr>
            </a:solid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effectLst>
                  <a:outerShdw blurRad="38100" dist="19050" dir="2700000" algn="tl" rotWithShape="0">
                    <a:schemeClr val="dk1">
                      <a:alpha val="40000"/>
                    </a:schemeClr>
                  </a:outerShdw>
                </a:effectLst>
                <a:latin typeface="+mj-lt"/>
              </a:rPr>
              <a:t>Avis</a:t>
            </a:r>
          </a:p>
          <a:p>
            <a:pPr algn="ctr"/>
            <a:r>
              <a:rPr lang="fr-FR" sz="1200" dirty="0" err="1">
                <a:ln w="0"/>
                <a:effectLst>
                  <a:outerShdw blurRad="38100" dist="19050" dir="2700000" algn="tl" rotWithShape="0">
                    <a:schemeClr val="dk1">
                      <a:alpha val="40000"/>
                    </a:schemeClr>
                  </a:outerShdw>
                </a:effectLst>
                <a:latin typeface="+mj-lt"/>
                <a:ea typeface="Yu Gothic Light" panose="020B0300000000000000" pitchFamily="34" charset="-128"/>
              </a:rPr>
              <a:t>order_review</a:t>
            </a:r>
            <a:endParaRPr lang="fr-FR" sz="1200" dirty="0">
              <a:ln w="0"/>
              <a:effectLst>
                <a:outerShdw blurRad="38100" dist="19050" dir="2700000" algn="tl" rotWithShape="0">
                  <a:schemeClr val="dk1">
                    <a:alpha val="40000"/>
                  </a:schemeClr>
                </a:outerShdw>
              </a:effectLst>
              <a:latin typeface="+mj-lt"/>
              <a:ea typeface="Yu Gothic Light" panose="020B0300000000000000" pitchFamily="34" charset="-128"/>
            </a:endParaRPr>
          </a:p>
        </p:txBody>
      </p:sp>
      <p:sp>
        <p:nvSpPr>
          <p:cNvPr id="51" name="ZoneTexte 14">
            <a:extLst>
              <a:ext uri="{FF2B5EF4-FFF2-40B4-BE49-F238E27FC236}">
                <a16:creationId xmlns:a16="http://schemas.microsoft.com/office/drawing/2014/main" id="{64EF6A16-2BDD-5CAC-E5CC-C2418D1CCC4B}"/>
              </a:ext>
            </a:extLst>
          </p:cNvPr>
          <p:cNvSpPr txBox="1"/>
          <p:nvPr/>
        </p:nvSpPr>
        <p:spPr>
          <a:xfrm>
            <a:off x="4228685" y="5308006"/>
            <a:ext cx="1913306" cy="553998"/>
          </a:xfrm>
          <a:prstGeom prst="rect">
            <a:avLst/>
          </a:prstGeom>
          <a:solidFill>
            <a:schemeClr val="accent3">
              <a:lumMod val="60000"/>
              <a:lumOff val="40000"/>
            </a:schemeClr>
          </a:solidFill>
          <a:ln w="6350">
            <a:solidFill>
              <a:schemeClr val="bg1">
                <a:lumMod val="50000"/>
              </a:schemeClr>
            </a:solidFill>
          </a:ln>
        </p:spPr>
        <p:txBody>
          <a:bodyPr wrap="square" rtlCol="0">
            <a:spAutoFit/>
          </a:bodyPr>
          <a:lstStyle>
            <a:defPPr rtl="0">
              <a:defRPr lang="fr-fr"/>
            </a:defPPr>
            <a:lvl1pPr algn="ctr">
              <a:defRPr>
                <a:ln w="0"/>
                <a:effectLst>
                  <a:outerShdw blurRad="38100" dist="19050" dir="2700000" algn="tl" rotWithShape="0">
                    <a:schemeClr val="dk1">
                      <a:alpha val="40000"/>
                    </a:schemeClr>
                  </a:outerShdw>
                </a:effectLs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mj-lt"/>
              </a:rPr>
              <a:t>Commandes</a:t>
            </a:r>
          </a:p>
          <a:p>
            <a:r>
              <a:rPr lang="fr-FR" sz="1200" dirty="0" err="1">
                <a:latin typeface="+mj-lt"/>
              </a:rPr>
              <a:t>orders</a:t>
            </a:r>
            <a:endParaRPr lang="fr-FR" sz="1200" dirty="0">
              <a:latin typeface="+mj-lt"/>
            </a:endParaRPr>
          </a:p>
        </p:txBody>
      </p:sp>
      <p:sp>
        <p:nvSpPr>
          <p:cNvPr id="52" name="ZoneTexte 16">
            <a:extLst>
              <a:ext uri="{FF2B5EF4-FFF2-40B4-BE49-F238E27FC236}">
                <a16:creationId xmlns:a16="http://schemas.microsoft.com/office/drawing/2014/main" id="{2B01209B-6F46-434D-578A-1F3A89C6A341}"/>
              </a:ext>
            </a:extLst>
          </p:cNvPr>
          <p:cNvSpPr txBox="1"/>
          <p:nvPr/>
        </p:nvSpPr>
        <p:spPr>
          <a:xfrm>
            <a:off x="4062348" y="3879491"/>
            <a:ext cx="2268373" cy="553998"/>
          </a:xfrm>
          <a:prstGeom prst="rect">
            <a:avLst/>
          </a:prstGeom>
          <a:solidFill>
            <a:schemeClr val="accent3">
              <a:lumMod val="60000"/>
              <a:lumOff val="40000"/>
            </a:schemeClr>
          </a:solidFill>
          <a:ln w="6350">
            <a:solidFill>
              <a:schemeClr val="bg1">
                <a:lumMod val="50000"/>
              </a:schemeClr>
            </a:solid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effectLst>
                  <a:outerShdw blurRad="38100" dist="19050" dir="2700000" algn="tl" rotWithShape="0">
                    <a:schemeClr val="dk1">
                      <a:alpha val="40000"/>
                    </a:schemeClr>
                  </a:outerShdw>
                </a:effectLst>
                <a:latin typeface="+mj-lt"/>
              </a:rPr>
              <a:t>Commandes/Produits</a:t>
            </a:r>
          </a:p>
          <a:p>
            <a:pPr algn="ctr"/>
            <a:r>
              <a:rPr lang="fr-FR" sz="1200" dirty="0" err="1">
                <a:ln w="0"/>
                <a:effectLst>
                  <a:outerShdw blurRad="38100" dist="19050" dir="2700000" algn="tl" rotWithShape="0">
                    <a:schemeClr val="dk1">
                      <a:alpha val="40000"/>
                    </a:schemeClr>
                  </a:outerShdw>
                </a:effectLst>
                <a:latin typeface="+mj-lt"/>
                <a:ea typeface="Yu Gothic Light" panose="020B0300000000000000" pitchFamily="34" charset="-128"/>
              </a:rPr>
              <a:t>order_items</a:t>
            </a:r>
            <a:endParaRPr lang="fr-FR" sz="1200" dirty="0">
              <a:ln w="0"/>
              <a:effectLst>
                <a:outerShdw blurRad="38100" dist="19050" dir="2700000" algn="tl" rotWithShape="0">
                  <a:schemeClr val="dk1">
                    <a:alpha val="40000"/>
                  </a:schemeClr>
                </a:outerShdw>
              </a:effectLst>
              <a:latin typeface="+mj-lt"/>
              <a:ea typeface="Yu Gothic Light" panose="020B0300000000000000" pitchFamily="34" charset="-128"/>
            </a:endParaRPr>
          </a:p>
        </p:txBody>
      </p:sp>
      <p:sp>
        <p:nvSpPr>
          <p:cNvPr id="53" name="ZoneTexte 25">
            <a:extLst>
              <a:ext uri="{FF2B5EF4-FFF2-40B4-BE49-F238E27FC236}">
                <a16:creationId xmlns:a16="http://schemas.microsoft.com/office/drawing/2014/main" id="{E064D65A-EC17-5A6C-CCAC-BF095D42F8F9}"/>
              </a:ext>
            </a:extLst>
          </p:cNvPr>
          <p:cNvSpPr txBox="1"/>
          <p:nvPr/>
        </p:nvSpPr>
        <p:spPr>
          <a:xfrm>
            <a:off x="2764201" y="5617685"/>
            <a:ext cx="789794" cy="27699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err="1">
                <a:latin typeface="+mj-lt"/>
                <a:ea typeface="Yu Gothic Light" panose="020B0300000000000000" pitchFamily="34" charset="-128"/>
              </a:rPr>
              <a:t>order_id</a:t>
            </a:r>
            <a:endParaRPr lang="fr-FR" sz="1200" i="1" dirty="0">
              <a:latin typeface="+mj-lt"/>
              <a:ea typeface="Yu Gothic Light" panose="020B0300000000000000" pitchFamily="34" charset="-128"/>
            </a:endParaRPr>
          </a:p>
        </p:txBody>
      </p:sp>
      <p:sp>
        <p:nvSpPr>
          <p:cNvPr id="54" name="ZoneTexte 26">
            <a:extLst>
              <a:ext uri="{FF2B5EF4-FFF2-40B4-BE49-F238E27FC236}">
                <a16:creationId xmlns:a16="http://schemas.microsoft.com/office/drawing/2014/main" id="{A33644D9-B32C-FD16-D38A-A4398AA8F06F}"/>
              </a:ext>
            </a:extLst>
          </p:cNvPr>
          <p:cNvSpPr txBox="1"/>
          <p:nvPr/>
        </p:nvSpPr>
        <p:spPr>
          <a:xfrm>
            <a:off x="4192511" y="3213359"/>
            <a:ext cx="934871"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err="1">
                <a:latin typeface="+mj-lt"/>
                <a:ea typeface="Yu Gothic Light" panose="020B0300000000000000" pitchFamily="34" charset="-128"/>
              </a:rPr>
              <a:t>product_id</a:t>
            </a:r>
            <a:endParaRPr lang="fr-FR" sz="1200" i="1" dirty="0">
              <a:latin typeface="+mj-lt"/>
              <a:ea typeface="Yu Gothic Light" panose="020B0300000000000000" pitchFamily="34" charset="-128"/>
            </a:endParaRPr>
          </a:p>
        </p:txBody>
      </p:sp>
      <p:sp>
        <p:nvSpPr>
          <p:cNvPr id="55" name="ZoneTexte 27">
            <a:extLst>
              <a:ext uri="{FF2B5EF4-FFF2-40B4-BE49-F238E27FC236}">
                <a16:creationId xmlns:a16="http://schemas.microsoft.com/office/drawing/2014/main" id="{DCEEAC57-468E-4CA6-8B50-5A826A68E14A}"/>
              </a:ext>
            </a:extLst>
          </p:cNvPr>
          <p:cNvSpPr txBox="1"/>
          <p:nvPr/>
        </p:nvSpPr>
        <p:spPr>
          <a:xfrm>
            <a:off x="6648613" y="5613332"/>
            <a:ext cx="1032655"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err="1">
                <a:latin typeface="+mj-lt"/>
                <a:ea typeface="Yu Gothic Light" panose="020B0300000000000000" pitchFamily="34" charset="-128"/>
              </a:rPr>
              <a:t>customer_id</a:t>
            </a:r>
            <a:endParaRPr lang="fr-FR" sz="1200" i="1" dirty="0">
              <a:latin typeface="+mj-lt"/>
              <a:ea typeface="Yu Gothic Light" panose="020B0300000000000000" pitchFamily="34" charset="-128"/>
            </a:endParaRPr>
          </a:p>
        </p:txBody>
      </p:sp>
      <p:sp>
        <p:nvSpPr>
          <p:cNvPr id="56" name="ZoneTexte 28">
            <a:extLst>
              <a:ext uri="{FF2B5EF4-FFF2-40B4-BE49-F238E27FC236}">
                <a16:creationId xmlns:a16="http://schemas.microsoft.com/office/drawing/2014/main" id="{59B2F75E-04AF-B246-ED11-339A4293E28E}"/>
              </a:ext>
            </a:extLst>
          </p:cNvPr>
          <p:cNvSpPr txBox="1"/>
          <p:nvPr/>
        </p:nvSpPr>
        <p:spPr>
          <a:xfrm>
            <a:off x="2777423" y="4781224"/>
            <a:ext cx="763351"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err="1">
                <a:latin typeface="+mj-lt"/>
                <a:ea typeface="Yu Gothic Light" panose="020B0300000000000000" pitchFamily="34" charset="-128"/>
              </a:rPr>
              <a:t>order_id</a:t>
            </a:r>
            <a:endParaRPr lang="fr-FR" sz="1200" i="1" dirty="0">
              <a:latin typeface="+mj-lt"/>
              <a:ea typeface="Yu Gothic Light" panose="020B0300000000000000" pitchFamily="34" charset="-128"/>
            </a:endParaRPr>
          </a:p>
        </p:txBody>
      </p:sp>
      <p:sp>
        <p:nvSpPr>
          <p:cNvPr id="57" name="ZoneTexte 29">
            <a:extLst>
              <a:ext uri="{FF2B5EF4-FFF2-40B4-BE49-F238E27FC236}">
                <a16:creationId xmlns:a16="http://schemas.microsoft.com/office/drawing/2014/main" id="{28B33CBA-F554-78A0-1ABD-992A7D4C6E0A}"/>
              </a:ext>
            </a:extLst>
          </p:cNvPr>
          <p:cNvSpPr txBox="1"/>
          <p:nvPr/>
        </p:nvSpPr>
        <p:spPr>
          <a:xfrm>
            <a:off x="7376077" y="3968504"/>
            <a:ext cx="748923"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err="1">
                <a:latin typeface="+mj-lt"/>
                <a:ea typeface="Yu Gothic Light" panose="020B0300000000000000" pitchFamily="34" charset="-128"/>
              </a:rPr>
              <a:t>seller_id</a:t>
            </a:r>
            <a:endParaRPr lang="fr-FR" sz="1200" i="1" dirty="0">
              <a:latin typeface="+mj-lt"/>
              <a:ea typeface="Yu Gothic Light" panose="020B0300000000000000" pitchFamily="34" charset="-128"/>
            </a:endParaRPr>
          </a:p>
        </p:txBody>
      </p:sp>
      <p:sp>
        <p:nvSpPr>
          <p:cNvPr id="58" name="ZoneTexte 30">
            <a:extLst>
              <a:ext uri="{FF2B5EF4-FFF2-40B4-BE49-F238E27FC236}">
                <a16:creationId xmlns:a16="http://schemas.microsoft.com/office/drawing/2014/main" id="{D0AE2C06-1FBC-ED4D-2573-4CB07CD52B96}"/>
              </a:ext>
            </a:extLst>
          </p:cNvPr>
          <p:cNvSpPr txBox="1"/>
          <p:nvPr/>
        </p:nvSpPr>
        <p:spPr>
          <a:xfrm>
            <a:off x="9394741" y="4636729"/>
            <a:ext cx="1258678"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err="1">
                <a:latin typeface="+mj-lt"/>
                <a:ea typeface="Yu Gothic Light" panose="020B0300000000000000" pitchFamily="34" charset="-128"/>
              </a:rPr>
              <a:t>zip_code_prefix</a:t>
            </a:r>
            <a:endParaRPr lang="fr-FR" sz="1200" i="1" dirty="0">
              <a:latin typeface="+mj-lt"/>
              <a:ea typeface="Yu Gothic Light" panose="020B0300000000000000" pitchFamily="34" charset="-128"/>
            </a:endParaRPr>
          </a:p>
        </p:txBody>
      </p:sp>
      <p:sp>
        <p:nvSpPr>
          <p:cNvPr id="59" name="ZoneTexte 31">
            <a:extLst>
              <a:ext uri="{FF2B5EF4-FFF2-40B4-BE49-F238E27FC236}">
                <a16:creationId xmlns:a16="http://schemas.microsoft.com/office/drawing/2014/main" id="{8746C188-F73D-519D-EA7F-E9ADD847CD30}"/>
              </a:ext>
            </a:extLst>
          </p:cNvPr>
          <p:cNvSpPr txBox="1"/>
          <p:nvPr/>
        </p:nvSpPr>
        <p:spPr>
          <a:xfrm>
            <a:off x="9352861" y="2995565"/>
            <a:ext cx="1258678"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err="1">
                <a:latin typeface="+mj-lt"/>
                <a:ea typeface="Yu Gothic Light" panose="020B0300000000000000" pitchFamily="34" charset="-128"/>
              </a:rPr>
              <a:t>zip_code_prefix</a:t>
            </a:r>
            <a:endParaRPr lang="fr-FR" sz="1200" i="1" dirty="0">
              <a:latin typeface="+mj-lt"/>
              <a:ea typeface="Yu Gothic Light" panose="020B0300000000000000" pitchFamily="34" charset="-128"/>
            </a:endParaRPr>
          </a:p>
        </p:txBody>
      </p:sp>
      <p:cxnSp>
        <p:nvCxnSpPr>
          <p:cNvPr id="60" name="Connecteur droit 59">
            <a:extLst>
              <a:ext uri="{FF2B5EF4-FFF2-40B4-BE49-F238E27FC236}">
                <a16:creationId xmlns:a16="http://schemas.microsoft.com/office/drawing/2014/main" id="{C3A5E8F0-61AD-6B8E-D065-07C13026AACF}"/>
              </a:ext>
            </a:extLst>
          </p:cNvPr>
          <p:cNvCxnSpPr>
            <a:cxnSpLocks/>
            <a:stCxn id="50" idx="3"/>
            <a:endCxn id="51" idx="1"/>
          </p:cNvCxnSpPr>
          <p:nvPr/>
        </p:nvCxnSpPr>
        <p:spPr>
          <a:xfrm flipV="1">
            <a:off x="1983429" y="5585005"/>
            <a:ext cx="2245256" cy="950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0A9FC02A-ABD9-BB65-C8C7-36C1821D444D}"/>
              </a:ext>
            </a:extLst>
          </p:cNvPr>
          <p:cNvCxnSpPr>
            <a:cxnSpLocks/>
            <a:stCxn id="52" idx="3"/>
            <a:endCxn id="67" idx="1"/>
          </p:cNvCxnSpPr>
          <p:nvPr/>
        </p:nvCxnSpPr>
        <p:spPr>
          <a:xfrm flipV="1">
            <a:off x="6330721" y="3965452"/>
            <a:ext cx="2190715" cy="191038"/>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E009A223-2B9B-8084-DB8A-733003214E72}"/>
              </a:ext>
            </a:extLst>
          </p:cNvPr>
          <p:cNvCxnSpPr>
            <a:cxnSpLocks/>
            <a:stCxn id="51" idx="0"/>
            <a:endCxn id="52" idx="2"/>
          </p:cNvCxnSpPr>
          <p:nvPr/>
        </p:nvCxnSpPr>
        <p:spPr>
          <a:xfrm flipV="1">
            <a:off x="5185338" y="4433489"/>
            <a:ext cx="11197" cy="87451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948CB98F-579D-CBC4-A6BC-AA8CFE41DE5F}"/>
              </a:ext>
            </a:extLst>
          </p:cNvPr>
          <p:cNvCxnSpPr>
            <a:cxnSpLocks/>
            <a:stCxn id="52" idx="0"/>
            <a:endCxn id="49" idx="2"/>
          </p:cNvCxnSpPr>
          <p:nvPr/>
        </p:nvCxnSpPr>
        <p:spPr>
          <a:xfrm rot="16200000" flipV="1">
            <a:off x="3755512" y="2438467"/>
            <a:ext cx="1318634" cy="1563413"/>
          </a:xfrm>
          <a:prstGeom prst="bentConnector3">
            <a:avLst>
              <a:gd name="adj1" fmla="val 50000"/>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5393E16A-B40A-A3C2-E4AE-74FF11CC250B}"/>
              </a:ext>
            </a:extLst>
          </p:cNvPr>
          <p:cNvCxnSpPr>
            <a:cxnSpLocks/>
            <a:stCxn id="68" idx="1"/>
            <a:endCxn id="51" idx="3"/>
          </p:cNvCxnSpPr>
          <p:nvPr/>
        </p:nvCxnSpPr>
        <p:spPr>
          <a:xfrm flipH="1">
            <a:off x="6141991" y="5585005"/>
            <a:ext cx="2236153"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6" name="ZoneTexte 10">
            <a:extLst>
              <a:ext uri="{FF2B5EF4-FFF2-40B4-BE49-F238E27FC236}">
                <a16:creationId xmlns:a16="http://schemas.microsoft.com/office/drawing/2014/main" id="{186BEF33-8935-F678-3C60-EF3E93CD3563}"/>
              </a:ext>
            </a:extLst>
          </p:cNvPr>
          <p:cNvSpPr txBox="1"/>
          <p:nvPr/>
        </p:nvSpPr>
        <p:spPr>
          <a:xfrm>
            <a:off x="8613628" y="2065040"/>
            <a:ext cx="1656184" cy="553997"/>
          </a:xfrm>
          <a:prstGeom prst="rect">
            <a:avLst/>
          </a:prstGeom>
          <a:solidFill>
            <a:schemeClr val="bg1">
              <a:lumMod val="75000"/>
            </a:schemeClr>
          </a:solidFill>
          <a:ln w="6350">
            <a:solidFill>
              <a:schemeClr val="bg1">
                <a:lumMod val="50000"/>
              </a:schemeClr>
            </a:solid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effectLst>
                  <a:outerShdw blurRad="38100" dist="19050" dir="2700000" algn="tl" rotWithShape="0">
                    <a:schemeClr val="dk1">
                      <a:alpha val="40000"/>
                    </a:schemeClr>
                  </a:outerShdw>
                </a:effectLst>
                <a:latin typeface="+mj-lt"/>
              </a:rPr>
              <a:t>Vendeurs</a:t>
            </a:r>
          </a:p>
          <a:p>
            <a:pPr algn="ctr"/>
            <a:r>
              <a:rPr lang="fr-FR" sz="1200" dirty="0" err="1">
                <a:ln w="0"/>
                <a:effectLst>
                  <a:outerShdw blurRad="38100" dist="19050" dir="2700000" algn="tl" rotWithShape="0">
                    <a:schemeClr val="dk1">
                      <a:alpha val="40000"/>
                    </a:schemeClr>
                  </a:outerShdw>
                </a:effectLst>
                <a:latin typeface="+mj-lt"/>
                <a:ea typeface="Yu Gothic Light" panose="020B0300000000000000" pitchFamily="34" charset="-128"/>
              </a:rPr>
              <a:t>olist_sellers_dataset</a:t>
            </a:r>
            <a:endParaRPr lang="fr-FR" sz="1200" dirty="0">
              <a:ln w="0"/>
              <a:effectLst>
                <a:outerShdw blurRad="38100" dist="19050" dir="2700000" algn="tl" rotWithShape="0">
                  <a:schemeClr val="dk1">
                    <a:alpha val="40000"/>
                  </a:schemeClr>
                </a:outerShdw>
              </a:effectLst>
              <a:latin typeface="+mj-lt"/>
              <a:ea typeface="Yu Gothic Light" panose="020B0300000000000000" pitchFamily="34" charset="-128"/>
            </a:endParaRPr>
          </a:p>
        </p:txBody>
      </p:sp>
      <p:sp>
        <p:nvSpPr>
          <p:cNvPr id="67" name="ZoneTexte 11">
            <a:extLst>
              <a:ext uri="{FF2B5EF4-FFF2-40B4-BE49-F238E27FC236}">
                <a16:creationId xmlns:a16="http://schemas.microsoft.com/office/drawing/2014/main" id="{97861099-2674-A9CE-2CDE-90CB29092489}"/>
              </a:ext>
            </a:extLst>
          </p:cNvPr>
          <p:cNvSpPr txBox="1"/>
          <p:nvPr/>
        </p:nvSpPr>
        <p:spPr>
          <a:xfrm>
            <a:off x="8521436" y="3688453"/>
            <a:ext cx="1840568" cy="553998"/>
          </a:xfrm>
          <a:prstGeom prst="rect">
            <a:avLst/>
          </a:prstGeom>
          <a:solidFill>
            <a:schemeClr val="bg1"/>
          </a:solidFill>
          <a:ln w="6350">
            <a:solidFill>
              <a:schemeClr val="bg1">
                <a:lumMod val="50000"/>
              </a:schemeClr>
            </a:solidFill>
          </a:ln>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effectLst>
                  <a:outerShdw blurRad="38100" dist="19050" dir="2700000" algn="tl" rotWithShape="0">
                    <a:schemeClr val="dk1">
                      <a:alpha val="40000"/>
                    </a:schemeClr>
                  </a:outerShdw>
                </a:effectLst>
                <a:latin typeface="+mj-lt"/>
              </a:rPr>
              <a:t>Localisation</a:t>
            </a:r>
          </a:p>
          <a:p>
            <a:pPr algn="ctr"/>
            <a:r>
              <a:rPr lang="fr-FR" sz="1200" dirty="0" err="1">
                <a:ln w="0"/>
                <a:effectLst>
                  <a:outerShdw blurRad="38100" dist="19050" dir="2700000" algn="tl" rotWithShape="0">
                    <a:schemeClr val="dk1">
                      <a:alpha val="40000"/>
                    </a:schemeClr>
                  </a:outerShdw>
                </a:effectLst>
                <a:latin typeface="+mj-lt"/>
                <a:ea typeface="Yu Gothic Light" panose="020B0300000000000000" pitchFamily="34" charset="-128"/>
              </a:rPr>
              <a:t>olist_geolocation_dataset</a:t>
            </a:r>
            <a:endParaRPr lang="fr-FR" sz="1200" dirty="0">
              <a:ln w="0"/>
              <a:effectLst>
                <a:outerShdw blurRad="38100" dist="19050" dir="2700000" algn="tl" rotWithShape="0">
                  <a:schemeClr val="dk1">
                    <a:alpha val="40000"/>
                  </a:schemeClr>
                </a:outerShdw>
              </a:effectLst>
              <a:latin typeface="+mj-lt"/>
              <a:ea typeface="Yu Gothic Light" panose="020B0300000000000000" pitchFamily="34" charset="-128"/>
            </a:endParaRPr>
          </a:p>
        </p:txBody>
      </p:sp>
      <p:sp>
        <p:nvSpPr>
          <p:cNvPr id="68" name="ZoneTexte 12">
            <a:extLst>
              <a:ext uri="{FF2B5EF4-FFF2-40B4-BE49-F238E27FC236}">
                <a16:creationId xmlns:a16="http://schemas.microsoft.com/office/drawing/2014/main" id="{7F08B846-BD8E-D304-312C-4A74B7815323}"/>
              </a:ext>
            </a:extLst>
          </p:cNvPr>
          <p:cNvSpPr txBox="1"/>
          <p:nvPr/>
        </p:nvSpPr>
        <p:spPr>
          <a:xfrm>
            <a:off x="8378144" y="5308006"/>
            <a:ext cx="2121093" cy="553998"/>
          </a:xfrm>
          <a:prstGeom prst="rect">
            <a:avLst/>
          </a:prstGeom>
          <a:solidFill>
            <a:srgbClr val="0070C0"/>
          </a:solidFill>
          <a:ln w="6350">
            <a:solidFill>
              <a:schemeClr val="bg1">
                <a:lumMod val="50000"/>
              </a:schemeClr>
            </a:solidFill>
          </a:ln>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effectLst>
                  <a:outerShdw blurRad="38100" dist="19050" dir="2700000" algn="tl" rotWithShape="0">
                    <a:schemeClr val="dk1">
                      <a:alpha val="40000"/>
                    </a:schemeClr>
                  </a:outerShdw>
                </a:effectLst>
                <a:latin typeface="+mj-lt"/>
              </a:rPr>
              <a:t>Clients</a:t>
            </a:r>
          </a:p>
          <a:p>
            <a:pPr algn="ctr"/>
            <a:r>
              <a:rPr lang="fr-FR" sz="1200" dirty="0" err="1">
                <a:ln w="0"/>
                <a:effectLst>
                  <a:outerShdw blurRad="38100" dist="19050" dir="2700000" algn="tl" rotWithShape="0">
                    <a:schemeClr val="dk1">
                      <a:alpha val="40000"/>
                    </a:schemeClr>
                  </a:outerShdw>
                </a:effectLst>
                <a:latin typeface="+mj-lt"/>
                <a:ea typeface="Yu Gothic Light" panose="020B0300000000000000" pitchFamily="34" charset="-128"/>
              </a:rPr>
              <a:t>olist_order_customer_dataset</a:t>
            </a:r>
            <a:endParaRPr lang="fr-FR" sz="1200" dirty="0">
              <a:ln w="0"/>
              <a:effectLst>
                <a:outerShdw blurRad="38100" dist="19050" dir="2700000" algn="tl" rotWithShape="0">
                  <a:schemeClr val="dk1">
                    <a:alpha val="40000"/>
                  </a:schemeClr>
                </a:outerShdw>
              </a:effectLst>
              <a:latin typeface="+mj-lt"/>
              <a:ea typeface="Yu Gothic Light" panose="020B0300000000000000" pitchFamily="34" charset="-128"/>
            </a:endParaRPr>
          </a:p>
        </p:txBody>
      </p:sp>
      <p:cxnSp>
        <p:nvCxnSpPr>
          <p:cNvPr id="69" name="Connecteur droit 68">
            <a:extLst>
              <a:ext uri="{FF2B5EF4-FFF2-40B4-BE49-F238E27FC236}">
                <a16:creationId xmlns:a16="http://schemas.microsoft.com/office/drawing/2014/main" id="{8BD39E8F-8B95-0527-4837-406848BB801B}"/>
              </a:ext>
            </a:extLst>
          </p:cNvPr>
          <p:cNvCxnSpPr>
            <a:cxnSpLocks/>
            <a:stCxn id="68" idx="0"/>
            <a:endCxn id="67" idx="2"/>
          </p:cNvCxnSpPr>
          <p:nvPr/>
        </p:nvCxnSpPr>
        <p:spPr>
          <a:xfrm flipV="1">
            <a:off x="9438691" y="4242451"/>
            <a:ext cx="3029" cy="106555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3E93B475-02BF-B04E-2820-ABDCF4D32A49}"/>
              </a:ext>
            </a:extLst>
          </p:cNvPr>
          <p:cNvCxnSpPr>
            <a:cxnSpLocks/>
            <a:stCxn id="67" idx="0"/>
            <a:endCxn id="66" idx="2"/>
          </p:cNvCxnSpPr>
          <p:nvPr/>
        </p:nvCxnSpPr>
        <p:spPr>
          <a:xfrm flipV="1">
            <a:off x="9441720" y="2619037"/>
            <a:ext cx="0" cy="106941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2" name="Groupe 71">
            <a:extLst>
              <a:ext uri="{FF2B5EF4-FFF2-40B4-BE49-F238E27FC236}">
                <a16:creationId xmlns:a16="http://schemas.microsoft.com/office/drawing/2014/main" id="{BC2434D3-1930-772C-EB00-063E9E485B84}"/>
              </a:ext>
            </a:extLst>
          </p:cNvPr>
          <p:cNvGrpSpPr/>
          <p:nvPr/>
        </p:nvGrpSpPr>
        <p:grpSpPr>
          <a:xfrm>
            <a:off x="4478911" y="1525779"/>
            <a:ext cx="3044323" cy="755252"/>
            <a:chOff x="4971704" y="1940004"/>
            <a:chExt cx="3044323" cy="755252"/>
          </a:xfrm>
        </p:grpSpPr>
        <p:grpSp>
          <p:nvGrpSpPr>
            <p:cNvPr id="77" name="Groupe 76">
              <a:extLst>
                <a:ext uri="{FF2B5EF4-FFF2-40B4-BE49-F238E27FC236}">
                  <a16:creationId xmlns:a16="http://schemas.microsoft.com/office/drawing/2014/main" id="{7C5DD4F8-67A4-00E4-C036-ED1826097115}"/>
                </a:ext>
              </a:extLst>
            </p:cNvPr>
            <p:cNvGrpSpPr/>
            <p:nvPr/>
          </p:nvGrpSpPr>
          <p:grpSpPr>
            <a:xfrm flipH="1">
              <a:off x="4971704" y="1940004"/>
              <a:ext cx="3044323" cy="755252"/>
              <a:chOff x="1290351" y="1993461"/>
              <a:chExt cx="2587382" cy="755252"/>
            </a:xfrm>
            <a:solidFill>
              <a:schemeClr val="bg1"/>
            </a:solidFill>
          </p:grpSpPr>
          <p:sp>
            <p:nvSpPr>
              <p:cNvPr id="79" name="ZoneTexte 32">
                <a:extLst>
                  <a:ext uri="{FF2B5EF4-FFF2-40B4-BE49-F238E27FC236}">
                    <a16:creationId xmlns:a16="http://schemas.microsoft.com/office/drawing/2014/main" id="{01F2F363-E4A6-EF0F-E841-A64AD9D4831C}"/>
                  </a:ext>
                </a:extLst>
              </p:cNvPr>
              <p:cNvSpPr txBox="1"/>
              <p:nvPr/>
            </p:nvSpPr>
            <p:spPr>
              <a:xfrm>
                <a:off x="1290351" y="1993461"/>
                <a:ext cx="2270167" cy="553998"/>
              </a:xfrm>
              <a:prstGeom prst="rect">
                <a:avLst/>
              </a:prstGeom>
              <a:grpFill/>
              <a:ln w="6350">
                <a:solidFill>
                  <a:schemeClr val="bg1">
                    <a:lumMod val="50000"/>
                  </a:schemeClr>
                </a:solid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effectLst>
                      <a:outerShdw blurRad="38100" dist="19050" dir="2700000" algn="tl" rotWithShape="0">
                        <a:schemeClr val="dk1">
                          <a:alpha val="40000"/>
                        </a:schemeClr>
                      </a:outerShdw>
                    </a:effectLst>
                    <a:latin typeface="+mj-lt"/>
                  </a:rPr>
                  <a:t>Traduction catégories</a:t>
                </a:r>
              </a:p>
              <a:p>
                <a:pPr algn="ctr"/>
                <a:r>
                  <a:rPr lang="fr-FR" sz="1200" dirty="0" err="1">
                    <a:ln w="0"/>
                    <a:effectLst>
                      <a:outerShdw blurRad="38100" dist="19050" dir="2700000" algn="tl" rotWithShape="0">
                        <a:schemeClr val="dk1">
                          <a:alpha val="40000"/>
                        </a:schemeClr>
                      </a:outerShdw>
                    </a:effectLst>
                    <a:latin typeface="+mj-lt"/>
                    <a:ea typeface="Yu Gothic Light" panose="020B0300000000000000" pitchFamily="34" charset="-128"/>
                  </a:rPr>
                  <a:t>product_category_name_translation</a:t>
                </a:r>
                <a:endParaRPr lang="fr-FR" sz="1200" dirty="0">
                  <a:ln w="0"/>
                  <a:effectLst>
                    <a:outerShdw blurRad="38100" dist="19050" dir="2700000" algn="tl" rotWithShape="0">
                      <a:schemeClr val="dk1">
                        <a:alpha val="40000"/>
                      </a:schemeClr>
                    </a:outerShdw>
                  </a:effectLst>
                  <a:latin typeface="+mj-lt"/>
                  <a:ea typeface="Yu Gothic Light" panose="020B0300000000000000" pitchFamily="34" charset="-128"/>
                </a:endParaRPr>
              </a:p>
            </p:txBody>
          </p:sp>
          <p:cxnSp>
            <p:nvCxnSpPr>
              <p:cNvPr id="80" name="Connecteur droit 79">
                <a:extLst>
                  <a:ext uri="{FF2B5EF4-FFF2-40B4-BE49-F238E27FC236}">
                    <a16:creationId xmlns:a16="http://schemas.microsoft.com/office/drawing/2014/main" id="{856B86E5-B846-129A-5F2E-E6F907155417}"/>
                  </a:ext>
                </a:extLst>
              </p:cNvPr>
              <p:cNvCxnSpPr/>
              <p:nvPr/>
            </p:nvCxnSpPr>
            <p:spPr>
              <a:xfrm flipV="1">
                <a:off x="2676943" y="2748713"/>
                <a:ext cx="1200790" cy="0"/>
              </a:xfrm>
              <a:prstGeom prst="line">
                <a:avLst/>
              </a:prstGeom>
              <a:grpFill/>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8" name="Connecteur droit 77">
              <a:extLst>
                <a:ext uri="{FF2B5EF4-FFF2-40B4-BE49-F238E27FC236}">
                  <a16:creationId xmlns:a16="http://schemas.microsoft.com/office/drawing/2014/main" id="{221FB249-BEFA-BB69-D636-F3D56B5B1FA8}"/>
                </a:ext>
              </a:extLst>
            </p:cNvPr>
            <p:cNvCxnSpPr/>
            <p:nvPr/>
          </p:nvCxnSpPr>
          <p:spPr>
            <a:xfrm flipV="1">
              <a:off x="6384557" y="2485144"/>
              <a:ext cx="0" cy="20175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3" name="ZoneTexte 86">
            <a:extLst>
              <a:ext uri="{FF2B5EF4-FFF2-40B4-BE49-F238E27FC236}">
                <a16:creationId xmlns:a16="http://schemas.microsoft.com/office/drawing/2014/main" id="{6DC5A244-0F7A-C194-79C7-C3B8B653A294}"/>
              </a:ext>
            </a:extLst>
          </p:cNvPr>
          <p:cNvSpPr txBox="1"/>
          <p:nvPr/>
        </p:nvSpPr>
        <p:spPr>
          <a:xfrm>
            <a:off x="5101970" y="4531332"/>
            <a:ext cx="789794" cy="27699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err="1">
                <a:latin typeface="+mj-lt"/>
                <a:ea typeface="Yu Gothic Light" panose="020B0300000000000000" pitchFamily="34" charset="-128"/>
              </a:rPr>
              <a:t>order_id</a:t>
            </a:r>
            <a:endParaRPr lang="fr-FR" sz="1200" i="1" dirty="0">
              <a:latin typeface="+mj-lt"/>
              <a:ea typeface="Yu Gothic Light" panose="020B0300000000000000" pitchFamily="34" charset="-128"/>
            </a:endParaRPr>
          </a:p>
        </p:txBody>
      </p:sp>
      <p:sp>
        <p:nvSpPr>
          <p:cNvPr id="8" name="ZoneTexte 26">
            <a:extLst>
              <a:ext uri="{FF2B5EF4-FFF2-40B4-BE49-F238E27FC236}">
                <a16:creationId xmlns:a16="http://schemas.microsoft.com/office/drawing/2014/main" id="{D26C5CDA-36EF-D42C-3A76-69C19C842046}"/>
              </a:ext>
            </a:extLst>
          </p:cNvPr>
          <p:cNvSpPr txBox="1"/>
          <p:nvPr/>
        </p:nvSpPr>
        <p:spPr>
          <a:xfrm>
            <a:off x="4643172" y="2280908"/>
            <a:ext cx="1707390"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err="1">
                <a:latin typeface="+mj-lt"/>
                <a:ea typeface="Yu Gothic Light" panose="020B0300000000000000" pitchFamily="34" charset="-128"/>
              </a:rPr>
              <a:t>Product_category_name</a:t>
            </a:r>
            <a:endParaRPr lang="fr-FR" sz="1200" i="1" dirty="0">
              <a:latin typeface="+mj-lt"/>
              <a:ea typeface="Yu Gothic Light" panose="020B0300000000000000" pitchFamily="34" charset="-128"/>
            </a:endParaRPr>
          </a:p>
        </p:txBody>
      </p:sp>
      <p:cxnSp>
        <p:nvCxnSpPr>
          <p:cNvPr id="11" name="Connecteur droit 10">
            <a:extLst>
              <a:ext uri="{FF2B5EF4-FFF2-40B4-BE49-F238E27FC236}">
                <a16:creationId xmlns:a16="http://schemas.microsoft.com/office/drawing/2014/main" id="{8B5E4C87-9C07-94C3-F578-BBCC4290A467}"/>
              </a:ext>
            </a:extLst>
          </p:cNvPr>
          <p:cNvCxnSpPr>
            <a:cxnSpLocks/>
            <a:stCxn id="48" idx="3"/>
          </p:cNvCxnSpPr>
          <p:nvPr/>
        </p:nvCxnSpPr>
        <p:spPr>
          <a:xfrm>
            <a:off x="1992723" y="4819161"/>
            <a:ext cx="2844177" cy="486095"/>
          </a:xfrm>
          <a:prstGeom prst="bentConnector3">
            <a:avLst>
              <a:gd name="adj1" fmla="val 96374"/>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0D1C0909-1989-9CA7-8809-D09F2AFB5C20}"/>
              </a:ext>
            </a:extLst>
          </p:cNvPr>
          <p:cNvPicPr>
            <a:picLocks noChangeAspect="1"/>
          </p:cNvPicPr>
          <p:nvPr/>
        </p:nvPicPr>
        <p:blipFill rotWithShape="1">
          <a:blip r:embed="rId3"/>
          <a:srcRect l="3047" t="3905" r="4627" b="4409"/>
          <a:stretch/>
        </p:blipFill>
        <p:spPr>
          <a:xfrm>
            <a:off x="376236" y="1852519"/>
            <a:ext cx="2071884" cy="1533036"/>
          </a:xfrm>
          <a:prstGeom prst="rect">
            <a:avLst/>
          </a:prstGeom>
        </p:spPr>
      </p:pic>
      <p:pic>
        <p:nvPicPr>
          <p:cNvPr id="13" name="Image 12">
            <a:extLst>
              <a:ext uri="{FF2B5EF4-FFF2-40B4-BE49-F238E27FC236}">
                <a16:creationId xmlns:a16="http://schemas.microsoft.com/office/drawing/2014/main" id="{BC9947C7-E128-FD53-0EB5-5B9069535BDC}"/>
              </a:ext>
            </a:extLst>
          </p:cNvPr>
          <p:cNvPicPr>
            <a:picLocks noChangeAspect="1"/>
          </p:cNvPicPr>
          <p:nvPr/>
        </p:nvPicPr>
        <p:blipFill>
          <a:blip r:embed="rId4"/>
          <a:stretch>
            <a:fillRect/>
          </a:stretch>
        </p:blipFill>
        <p:spPr>
          <a:xfrm>
            <a:off x="414568" y="1584426"/>
            <a:ext cx="3777943" cy="151911"/>
          </a:xfrm>
          <a:prstGeom prst="rect">
            <a:avLst/>
          </a:prstGeom>
        </p:spPr>
      </p:pic>
    </p:spTree>
    <p:extLst>
      <p:ext uri="{BB962C8B-B14F-4D97-AF65-F5344CB8AC3E}">
        <p14:creationId xmlns:p14="http://schemas.microsoft.com/office/powerpoint/2010/main" val="131451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017F268-1420-8526-64DD-650724B2DF04}"/>
              </a:ext>
            </a:extLst>
          </p:cNvPr>
          <p:cNvSpPr>
            <a:spLocks noGrp="1"/>
          </p:cNvSpPr>
          <p:nvPr>
            <p:ph type="dt" sz="half" idx="10"/>
          </p:nvPr>
        </p:nvSpPr>
        <p:spPr/>
        <p:txBody>
          <a:bodyPr/>
          <a:lstStyle/>
          <a:p>
            <a:pPr rtl="0"/>
            <a:fld id="{B6C77140-D59A-4218-9C9C-A2E6FF307640}" type="datetime1">
              <a:rPr lang="fr-FR" noProof="0" smtClean="0"/>
              <a:t>10/06/2024</a:t>
            </a:fld>
            <a:endParaRPr lang="fr-FR" noProof="0"/>
          </a:p>
        </p:txBody>
      </p:sp>
      <p:sp>
        <p:nvSpPr>
          <p:cNvPr id="3" name="Espace réservé du pied de page 2">
            <a:extLst>
              <a:ext uri="{FF2B5EF4-FFF2-40B4-BE49-F238E27FC236}">
                <a16:creationId xmlns:a16="http://schemas.microsoft.com/office/drawing/2014/main" id="{BA4F8EF3-92FF-BE76-4C5B-7C701E044A2D}"/>
              </a:ext>
            </a:extLst>
          </p:cNvPr>
          <p:cNvSpPr>
            <a:spLocks noGrp="1"/>
          </p:cNvSpPr>
          <p:nvPr>
            <p:ph type="ftr" sz="quarter" idx="11"/>
          </p:nvPr>
        </p:nvSpPr>
        <p:spPr/>
        <p:txBody>
          <a:bodyPr/>
          <a:lstStyle/>
          <a:p>
            <a:pPr rtl="0"/>
            <a:r>
              <a:rPr lang="fr-FR" noProof="0" dirty="0"/>
              <a:t>Projet n°5 : Segmenter des clients d'un site de e-commerce</a:t>
            </a:r>
          </a:p>
        </p:txBody>
      </p:sp>
      <p:sp>
        <p:nvSpPr>
          <p:cNvPr id="4" name="Espace réservé du numéro de diapositive 3">
            <a:extLst>
              <a:ext uri="{FF2B5EF4-FFF2-40B4-BE49-F238E27FC236}">
                <a16:creationId xmlns:a16="http://schemas.microsoft.com/office/drawing/2014/main" id="{100F3A0C-EE78-F988-A2D0-348A71DD553A}"/>
              </a:ext>
            </a:extLst>
          </p:cNvPr>
          <p:cNvSpPr>
            <a:spLocks noGrp="1"/>
          </p:cNvSpPr>
          <p:nvPr>
            <p:ph type="sldNum" sz="quarter" idx="12"/>
          </p:nvPr>
        </p:nvSpPr>
        <p:spPr/>
        <p:txBody>
          <a:bodyPr/>
          <a:lstStyle/>
          <a:p>
            <a:pPr rtl="0"/>
            <a:fld id="{31FEFF75-79D2-EE46-877B-299D1510E681}" type="slidenum">
              <a:rPr lang="fr-FR" noProof="0" smtClean="0"/>
              <a:t>9</a:t>
            </a:fld>
            <a:endParaRPr lang="fr-FR" noProof="0"/>
          </a:p>
        </p:txBody>
      </p:sp>
      <p:sp>
        <p:nvSpPr>
          <p:cNvPr id="7" name="Espace réservé de la date 1">
            <a:extLst>
              <a:ext uri="{FF2B5EF4-FFF2-40B4-BE49-F238E27FC236}">
                <a16:creationId xmlns:a16="http://schemas.microsoft.com/office/drawing/2014/main" id="{7D6B93D0-4C3C-5F95-73A4-3BDD71F2FACB}"/>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F41F0B-0628-4AFB-9D92-57F32C06EE3E}" type="datetime1">
              <a:rPr lang="fr-FR" smtClean="0"/>
              <a:pPr/>
              <a:t>10/06/2024</a:t>
            </a:fld>
            <a:endParaRPr lang="fr-FR" dirty="0"/>
          </a:p>
        </p:txBody>
      </p:sp>
      <p:sp>
        <p:nvSpPr>
          <p:cNvPr id="9" name="Espace réservé du numéro de diapositive 3">
            <a:extLst>
              <a:ext uri="{FF2B5EF4-FFF2-40B4-BE49-F238E27FC236}">
                <a16:creationId xmlns:a16="http://schemas.microsoft.com/office/drawing/2014/main" id="{2C3ECD0D-1D0C-75CC-D50E-8654B03B3224}"/>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pPr/>
              <a:t>9</a:t>
            </a:fld>
            <a:endParaRPr lang="fr-FR"/>
          </a:p>
        </p:txBody>
      </p:sp>
      <p:sp>
        <p:nvSpPr>
          <p:cNvPr id="10" name="Titre 20">
            <a:extLst>
              <a:ext uri="{FF2B5EF4-FFF2-40B4-BE49-F238E27FC236}">
                <a16:creationId xmlns:a16="http://schemas.microsoft.com/office/drawing/2014/main" id="{1729C6A1-97C8-EDE7-D836-BB3AB5344E17}"/>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Jointure &amp; agrégation niveau 1 : les produits</a:t>
            </a:r>
          </a:p>
        </p:txBody>
      </p:sp>
      <p:sp>
        <p:nvSpPr>
          <p:cNvPr id="18" name="Titre 20">
            <a:extLst>
              <a:ext uri="{FF2B5EF4-FFF2-40B4-BE49-F238E27FC236}">
                <a16:creationId xmlns:a16="http://schemas.microsoft.com/office/drawing/2014/main" id="{3BED0F00-1453-6CB2-915A-83D8D8BBF4F0}"/>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Les données</a:t>
            </a:r>
          </a:p>
        </p:txBody>
      </p:sp>
      <p:sp>
        <p:nvSpPr>
          <p:cNvPr id="5" name="ZoneTexte 9">
            <a:extLst>
              <a:ext uri="{FF2B5EF4-FFF2-40B4-BE49-F238E27FC236}">
                <a16:creationId xmlns:a16="http://schemas.microsoft.com/office/drawing/2014/main" id="{53A63072-A30E-DE8F-A8D3-5B88BE4B6049}"/>
              </a:ext>
            </a:extLst>
          </p:cNvPr>
          <p:cNvSpPr txBox="1"/>
          <p:nvPr/>
        </p:nvSpPr>
        <p:spPr>
          <a:xfrm>
            <a:off x="655852" y="1548779"/>
            <a:ext cx="2805087" cy="2215991"/>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solidFill>
                  <a:schemeClr val="bg1"/>
                </a:solidFill>
                <a:effectLst>
                  <a:outerShdw blurRad="38100" dist="38100" dir="2700000" algn="tl">
                    <a:srgbClr val="000000">
                      <a:alpha val="43137"/>
                    </a:srgbClr>
                  </a:outerShdw>
                </a:effectLst>
              </a:rPr>
              <a:t>Table : </a:t>
            </a:r>
            <a:r>
              <a:rPr lang="fr-FR" dirty="0" err="1">
                <a:ln w="0"/>
                <a:solidFill>
                  <a:schemeClr val="bg1"/>
                </a:solidFill>
                <a:effectLst>
                  <a:outerShdw blurRad="38100" dist="38100" dir="2700000" algn="tl">
                    <a:srgbClr val="000000">
                      <a:alpha val="43137"/>
                    </a:srgbClr>
                  </a:outerShdw>
                </a:effectLst>
              </a:rPr>
              <a:t>product</a:t>
            </a:r>
            <a:endParaRPr lang="fr-FR" sz="1200" dirty="0">
              <a:ln w="0"/>
              <a:solidFill>
                <a:schemeClr val="bg1"/>
              </a:solidFill>
              <a:effectLst>
                <a:outerShdw blurRad="38100" dist="38100" dir="2700000" algn="tl">
                  <a:srgbClr val="000000">
                    <a:alpha val="43137"/>
                  </a:srgbClr>
                </a:outerShdw>
              </a:effectLst>
              <a:latin typeface="Yu Gothic Light" panose="020B0300000000000000" pitchFamily="34" charset="-128"/>
              <a:ea typeface="Yu Gothic Light" panose="020B0300000000000000" pitchFamily="34" charset="-128"/>
            </a:endParaRPr>
          </a:p>
          <a:p>
            <a:pPr algn="ctr"/>
            <a:endParaRPr lang="fr-FR" sz="1200" dirty="0">
              <a:solidFill>
                <a:schemeClr val="bg1"/>
              </a:solidFill>
              <a:effectLst>
                <a:outerShdw blurRad="38100" dist="38100" dir="2700000" algn="tl">
                  <a:srgbClr val="000000">
                    <a:alpha val="43137"/>
                  </a:srgbClr>
                </a:outerShdw>
              </a:effectLst>
              <a:latin typeface="Yu Gothic Light" panose="020B0300000000000000" pitchFamily="34" charset="-128"/>
              <a:ea typeface="Yu Gothic Light" panose="020B0300000000000000" pitchFamily="34" charset="-128"/>
            </a:endParaRPr>
          </a:p>
          <a:p>
            <a:pPr marL="228600" lvl="0" indent="-228600">
              <a:buFont typeface="Arial" panose="020B0604020202020204" pitchFamily="34" charset="0"/>
              <a:buChar char="•"/>
            </a:pPr>
            <a:r>
              <a:rPr lang="fr-FR" sz="1200" b="1" dirty="0" err="1">
                <a:effectLst>
                  <a:outerShdw blurRad="38100" dist="38100" dir="2700000" algn="tl">
                    <a:srgbClr val="000000">
                      <a:alpha val="43137"/>
                    </a:srgbClr>
                  </a:outerShdw>
                </a:effectLst>
              </a:rPr>
              <a:t>product_id</a:t>
            </a:r>
            <a:endParaRPr lang="fr-FR" sz="1200" b="1" dirty="0">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product_category_name_english</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rgbClr val="FF0000"/>
                </a:solidFill>
                <a:effectLst>
                  <a:outerShdw blurRad="38100" dist="38100" dir="2700000" algn="tl">
                    <a:srgbClr val="000000">
                      <a:alpha val="43137"/>
                    </a:srgbClr>
                  </a:outerShdw>
                </a:effectLst>
              </a:rPr>
              <a:t>product_name_lenght</a:t>
            </a:r>
            <a:endParaRPr lang="fr-FR" sz="1200" dirty="0">
              <a:solidFill>
                <a:srgbClr val="FF0000"/>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rgbClr val="FF0000"/>
                </a:solidFill>
                <a:effectLst>
                  <a:outerShdw blurRad="38100" dist="38100" dir="2700000" algn="tl">
                    <a:srgbClr val="000000">
                      <a:alpha val="43137"/>
                    </a:srgbClr>
                  </a:outerShdw>
                </a:effectLst>
              </a:rPr>
              <a:t>product_description_lenght</a:t>
            </a:r>
            <a:endParaRPr lang="fr-FR" sz="1200" dirty="0">
              <a:solidFill>
                <a:srgbClr val="FF0000"/>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rgbClr val="FF0000"/>
                </a:solidFill>
                <a:effectLst>
                  <a:outerShdw blurRad="38100" dist="38100" dir="2700000" algn="tl">
                    <a:srgbClr val="000000">
                      <a:alpha val="43137"/>
                    </a:srgbClr>
                  </a:outerShdw>
                </a:effectLst>
              </a:rPr>
              <a:t>product_photos_qty</a:t>
            </a:r>
            <a:endParaRPr lang="fr-FR" sz="1200" dirty="0">
              <a:solidFill>
                <a:srgbClr val="FF0000"/>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product_weight_g</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product_lenght_cm</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product_height_cm</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product_width_cm</a:t>
            </a:r>
            <a:endParaRPr lang="fr-FR" sz="1200" dirty="0">
              <a:solidFill>
                <a:schemeClr val="bg1"/>
              </a:solidFill>
              <a:effectLst>
                <a:outerShdw blurRad="38100" dist="38100" dir="2700000" algn="tl">
                  <a:srgbClr val="000000">
                    <a:alpha val="43137"/>
                  </a:srgbClr>
                </a:outerShdw>
              </a:effectLst>
            </a:endParaRPr>
          </a:p>
        </p:txBody>
      </p:sp>
      <p:sp>
        <p:nvSpPr>
          <p:cNvPr id="6" name="ZoneTexte 16">
            <a:extLst>
              <a:ext uri="{FF2B5EF4-FFF2-40B4-BE49-F238E27FC236}">
                <a16:creationId xmlns:a16="http://schemas.microsoft.com/office/drawing/2014/main" id="{21E4721E-1F3A-2531-49C0-AE8EEED6EBB4}"/>
              </a:ext>
            </a:extLst>
          </p:cNvPr>
          <p:cNvSpPr txBox="1"/>
          <p:nvPr/>
        </p:nvSpPr>
        <p:spPr>
          <a:xfrm>
            <a:off x="655851" y="4200551"/>
            <a:ext cx="2805087" cy="1846659"/>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defPPr rtl="0">
              <a:defRPr lang="fr-fr"/>
            </a:defPPr>
            <a:lvl1pPr algn="ctr">
              <a:defRPr>
                <a:ln w="0"/>
                <a:effectLst>
                  <a:outerShdw blurRad="38100" dist="19050" dir="2700000" algn="tl" rotWithShape="0">
                    <a:schemeClr val="dk1">
                      <a:alpha val="40000"/>
                    </a:schemeClr>
                  </a:outerShdw>
                </a:effectLs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effectLst>
                  <a:outerShdw blurRad="38100" dist="38100" dir="2700000" algn="tl">
                    <a:srgbClr val="000000">
                      <a:alpha val="43137"/>
                    </a:srgbClr>
                  </a:outerShdw>
                </a:effectLst>
              </a:rPr>
              <a:t>Table : </a:t>
            </a:r>
            <a:r>
              <a:rPr lang="fr-FR" dirty="0" err="1">
                <a:effectLst>
                  <a:outerShdw blurRad="38100" dist="38100" dir="2700000" algn="tl">
                    <a:srgbClr val="000000">
                      <a:alpha val="43137"/>
                    </a:srgbClr>
                  </a:outerShdw>
                </a:effectLst>
              </a:rPr>
              <a:t>order_items</a:t>
            </a:r>
            <a:endParaRPr lang="fr-FR" dirty="0">
              <a:effectLst>
                <a:outerShdw blurRad="38100" dist="38100" dir="2700000" algn="tl">
                  <a:srgbClr val="000000">
                    <a:alpha val="43137"/>
                  </a:srgbClr>
                </a:outerShdw>
              </a:effectLst>
            </a:endParaRPr>
          </a:p>
          <a:p>
            <a:endParaRPr lang="fr-FR" sz="1200" dirty="0">
              <a:effectLst>
                <a:outerShdw blurRad="38100" dist="38100" dir="2700000" algn="tl">
                  <a:srgbClr val="000000">
                    <a:alpha val="43137"/>
                  </a:srgbClr>
                </a:outerShdw>
              </a:effectLst>
            </a:endParaRPr>
          </a:p>
          <a:p>
            <a:pPr marL="228600" indent="-228600" algn="l">
              <a:buFont typeface="Arial" panose="020B0604020202020204" pitchFamily="34" charset="0"/>
              <a:buChar char="•"/>
            </a:pPr>
            <a:r>
              <a:rPr lang="fr-FR" sz="1200" dirty="0" err="1">
                <a:solidFill>
                  <a:srgbClr val="FFFF00"/>
                </a:solidFill>
                <a:effectLst>
                  <a:outerShdw blurRad="38100" dist="38100" dir="2700000" algn="tl">
                    <a:srgbClr val="000000">
                      <a:alpha val="43137"/>
                    </a:srgbClr>
                  </a:outerShdw>
                </a:effectLst>
              </a:rPr>
              <a:t>order_id</a:t>
            </a:r>
            <a:endParaRPr lang="fr-FR" sz="1200" dirty="0">
              <a:solidFill>
                <a:srgbClr val="FFFF00"/>
              </a:solidFill>
              <a:effectLst>
                <a:outerShdw blurRad="38100" dist="38100" dir="2700000" algn="tl">
                  <a:srgbClr val="000000">
                    <a:alpha val="43137"/>
                  </a:srgbClr>
                </a:outerShdw>
              </a:effectLst>
            </a:endParaRPr>
          </a:p>
          <a:p>
            <a:pPr marL="228600" indent="-228600" algn="l">
              <a:buFont typeface="Arial" panose="020B0604020202020204" pitchFamily="34" charset="0"/>
              <a:buChar char="•"/>
            </a:pPr>
            <a:r>
              <a:rPr lang="fr-FR" sz="1200" dirty="0" err="1">
                <a:effectLst>
                  <a:outerShdw blurRad="38100" dist="38100" dir="2700000" algn="tl">
                    <a:srgbClr val="000000">
                      <a:alpha val="43137"/>
                    </a:srgbClr>
                  </a:outerShdw>
                </a:effectLst>
              </a:rPr>
              <a:t>order_item_id</a:t>
            </a:r>
            <a:endParaRPr lang="fr-FR" sz="1200" dirty="0">
              <a:effectLst>
                <a:outerShdw blurRad="38100" dist="38100" dir="2700000" algn="tl">
                  <a:srgbClr val="000000">
                    <a:alpha val="43137"/>
                  </a:srgbClr>
                </a:outerShdw>
              </a:effectLst>
            </a:endParaRPr>
          </a:p>
          <a:p>
            <a:pPr marL="228600" indent="-228600" algn="l">
              <a:buFont typeface="Arial" panose="020B0604020202020204" pitchFamily="34" charset="0"/>
              <a:buChar char="•"/>
            </a:pPr>
            <a:r>
              <a:rPr lang="fr-FR" sz="1200" b="1" dirty="0" err="1">
                <a:solidFill>
                  <a:schemeClr val="tx1"/>
                </a:solidFill>
                <a:effectLst>
                  <a:outerShdw blurRad="38100" dist="38100" dir="2700000" algn="tl">
                    <a:srgbClr val="000000">
                      <a:alpha val="43137"/>
                    </a:srgbClr>
                  </a:outerShdw>
                </a:effectLst>
              </a:rPr>
              <a:t>product_id</a:t>
            </a:r>
            <a:endParaRPr lang="fr-FR" sz="1200" b="1" dirty="0">
              <a:solidFill>
                <a:schemeClr val="tx1"/>
              </a:solidFill>
              <a:effectLst>
                <a:outerShdw blurRad="38100" dist="38100" dir="2700000" algn="tl">
                  <a:srgbClr val="000000">
                    <a:alpha val="43137"/>
                  </a:srgbClr>
                </a:outerShdw>
              </a:effectLst>
            </a:endParaRPr>
          </a:p>
          <a:p>
            <a:pPr marL="228600" indent="-228600" algn="l">
              <a:buFont typeface="Arial" panose="020B0604020202020204" pitchFamily="34" charset="0"/>
              <a:buChar char="•"/>
            </a:pPr>
            <a:r>
              <a:rPr lang="fr-FR" sz="1200" dirty="0" err="1">
                <a:solidFill>
                  <a:srgbClr val="FF0000"/>
                </a:solidFill>
                <a:effectLst>
                  <a:outerShdw blurRad="38100" dist="38100" dir="2700000" algn="tl">
                    <a:srgbClr val="000000">
                      <a:alpha val="43137"/>
                    </a:srgbClr>
                  </a:outerShdw>
                </a:effectLst>
              </a:rPr>
              <a:t>seller_id</a:t>
            </a:r>
            <a:endParaRPr lang="fr-FR" sz="1200" dirty="0">
              <a:solidFill>
                <a:srgbClr val="FF0000"/>
              </a:solidFill>
              <a:effectLst>
                <a:outerShdw blurRad="38100" dist="38100" dir="2700000" algn="tl">
                  <a:srgbClr val="000000">
                    <a:alpha val="43137"/>
                  </a:srgbClr>
                </a:outerShdw>
              </a:effectLst>
            </a:endParaRPr>
          </a:p>
          <a:p>
            <a:pPr marL="228600" indent="-228600" algn="l">
              <a:buFont typeface="Arial" panose="020B0604020202020204" pitchFamily="34" charset="0"/>
              <a:buChar char="•"/>
            </a:pPr>
            <a:r>
              <a:rPr lang="fr-FR" sz="1200" dirty="0" err="1">
                <a:effectLst>
                  <a:outerShdw blurRad="38100" dist="38100" dir="2700000" algn="tl">
                    <a:srgbClr val="000000">
                      <a:alpha val="43137"/>
                    </a:srgbClr>
                  </a:outerShdw>
                </a:effectLst>
              </a:rPr>
              <a:t>shipping_limit_date</a:t>
            </a:r>
            <a:endParaRPr lang="fr-FR" sz="1200" dirty="0">
              <a:effectLst>
                <a:outerShdw blurRad="38100" dist="38100" dir="2700000" algn="tl">
                  <a:srgbClr val="000000">
                    <a:alpha val="43137"/>
                  </a:srgbClr>
                </a:outerShdw>
              </a:effectLst>
            </a:endParaRPr>
          </a:p>
          <a:p>
            <a:pPr marL="228600" indent="-228600" algn="l">
              <a:buFont typeface="Arial" panose="020B0604020202020204" pitchFamily="34" charset="0"/>
              <a:buChar char="•"/>
            </a:pPr>
            <a:r>
              <a:rPr lang="fr-FR" sz="1200" dirty="0" err="1">
                <a:effectLst>
                  <a:outerShdw blurRad="38100" dist="38100" dir="2700000" algn="tl">
                    <a:srgbClr val="000000">
                      <a:alpha val="43137"/>
                    </a:srgbClr>
                  </a:outerShdw>
                </a:effectLst>
              </a:rPr>
              <a:t>price</a:t>
            </a:r>
            <a:endParaRPr lang="fr-FR" sz="1200" dirty="0">
              <a:effectLst>
                <a:outerShdw blurRad="38100" dist="38100" dir="2700000" algn="tl">
                  <a:srgbClr val="000000">
                    <a:alpha val="43137"/>
                  </a:srgbClr>
                </a:outerShdw>
              </a:effectLst>
            </a:endParaRPr>
          </a:p>
          <a:p>
            <a:pPr marL="228600" indent="-228600" algn="l">
              <a:buFont typeface="Arial" panose="020B0604020202020204" pitchFamily="34" charset="0"/>
              <a:buChar char="•"/>
            </a:pPr>
            <a:r>
              <a:rPr lang="fr-FR" sz="1200" dirty="0" err="1">
                <a:effectLst>
                  <a:outerShdw blurRad="38100" dist="38100" dir="2700000" algn="tl">
                    <a:srgbClr val="000000">
                      <a:alpha val="43137"/>
                    </a:srgbClr>
                  </a:outerShdw>
                </a:effectLst>
              </a:rPr>
              <a:t>freight_value</a:t>
            </a:r>
            <a:endParaRPr lang="fr-FR" sz="1200" dirty="0">
              <a:effectLst>
                <a:outerShdw blurRad="38100" dist="38100" dir="2700000" algn="tl">
                  <a:srgbClr val="000000">
                    <a:alpha val="43137"/>
                  </a:srgbClr>
                </a:outerShdw>
              </a:effectLst>
            </a:endParaRPr>
          </a:p>
        </p:txBody>
      </p:sp>
      <p:sp>
        <p:nvSpPr>
          <p:cNvPr id="8" name="ZoneTexte 9">
            <a:extLst>
              <a:ext uri="{FF2B5EF4-FFF2-40B4-BE49-F238E27FC236}">
                <a16:creationId xmlns:a16="http://schemas.microsoft.com/office/drawing/2014/main" id="{692AC516-D91F-CD25-8ED7-9FB98912AD5B}"/>
              </a:ext>
            </a:extLst>
          </p:cNvPr>
          <p:cNvSpPr txBox="1"/>
          <p:nvPr/>
        </p:nvSpPr>
        <p:spPr>
          <a:xfrm>
            <a:off x="4255936" y="1708816"/>
            <a:ext cx="2805087" cy="4062651"/>
          </a:xfrm>
          <a:prstGeom prst="rect">
            <a:avLst/>
          </a:prstGeom>
          <a:ln/>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dirty="0">
                <a:ln w="0"/>
                <a:solidFill>
                  <a:schemeClr val="bg1"/>
                </a:solidFill>
                <a:effectLst>
                  <a:outerShdw blurRad="38100" dist="38100" dir="2700000" algn="tl">
                    <a:srgbClr val="000000">
                      <a:alpha val="43137"/>
                    </a:srgbClr>
                  </a:outerShdw>
                </a:effectLst>
              </a:rPr>
              <a:t>Table : </a:t>
            </a:r>
            <a:r>
              <a:rPr lang="fr-FR" dirty="0" err="1">
                <a:ln w="0"/>
                <a:solidFill>
                  <a:schemeClr val="bg1"/>
                </a:solidFill>
                <a:effectLst>
                  <a:outerShdw blurRad="38100" dist="38100" dir="2700000" algn="tl">
                    <a:srgbClr val="000000">
                      <a:alpha val="43137"/>
                    </a:srgbClr>
                  </a:outerShdw>
                </a:effectLst>
              </a:rPr>
              <a:t>commande_produits</a:t>
            </a:r>
            <a:endParaRPr lang="fr-FR" sz="1200" dirty="0">
              <a:ln w="0"/>
              <a:solidFill>
                <a:schemeClr val="bg1"/>
              </a:solidFill>
              <a:effectLst>
                <a:outerShdw blurRad="38100" dist="38100" dir="2700000" algn="tl">
                  <a:srgbClr val="000000">
                    <a:alpha val="43137"/>
                  </a:srgbClr>
                </a:outerShdw>
              </a:effectLst>
              <a:ea typeface="Yu Gothic Light" panose="020B0300000000000000" pitchFamily="34" charset="-128"/>
            </a:endParaRPr>
          </a:p>
          <a:p>
            <a:pPr algn="ctr"/>
            <a:endParaRPr lang="fr-FR" sz="1200" dirty="0">
              <a:solidFill>
                <a:schemeClr val="bg1"/>
              </a:solidFill>
              <a:effectLst>
                <a:outerShdw blurRad="38100" dist="38100" dir="2700000" algn="tl">
                  <a:srgbClr val="000000">
                    <a:alpha val="43137"/>
                  </a:srgbClr>
                </a:outerShdw>
              </a:effectLst>
              <a:ea typeface="Yu Gothic Light" panose="020B0300000000000000" pitchFamily="34" charset="-128"/>
            </a:endParaRPr>
          </a:p>
          <a:p>
            <a:pPr marL="228600" lvl="0" indent="-228600">
              <a:buFont typeface="Arial" panose="020B0604020202020204" pitchFamily="34" charset="0"/>
              <a:buChar char="•"/>
            </a:pPr>
            <a:r>
              <a:rPr lang="fr-FR" sz="1200" dirty="0" err="1">
                <a:solidFill>
                  <a:srgbClr val="FFFF00"/>
                </a:solidFill>
                <a:effectLst>
                  <a:outerShdw blurRad="38100" dist="38100" dir="2700000" algn="tl">
                    <a:srgbClr val="000000">
                      <a:alpha val="43137"/>
                    </a:srgbClr>
                  </a:outerShdw>
                </a:effectLst>
              </a:rPr>
              <a:t>order_id</a:t>
            </a:r>
            <a:endParaRPr lang="fr-FR" sz="1200" dirty="0">
              <a:solidFill>
                <a:srgbClr val="FFFF00"/>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total_items</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total_price</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total_freight_value</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avg_product_description_length</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avg_product_weight_g</a:t>
            </a:r>
            <a:endParaRPr lang="fr-FR" sz="1200" dirty="0">
              <a:solidFill>
                <a:schemeClr val="bg1"/>
              </a:solidFill>
              <a:effectLst>
                <a:outerShdw blurRad="38100" dist="38100" dir="2700000" algn="tl">
                  <a:srgbClr val="000000">
                    <a:alpha val="43137"/>
                  </a:srgbClr>
                </a:outerShdw>
              </a:effectLst>
            </a:endParaRPr>
          </a:p>
          <a:p>
            <a:pPr marL="228600" lvl="0" indent="-228600">
              <a:buFont typeface="Arial" panose="020B0604020202020204" pitchFamily="34" charset="0"/>
              <a:buChar char="•"/>
            </a:pPr>
            <a:r>
              <a:rPr lang="fr-FR" sz="1200" dirty="0">
                <a:solidFill>
                  <a:schemeClr val="bg1"/>
                </a:solidFill>
                <a:effectLst>
                  <a:outerShdw blurRad="38100" dist="38100" dir="2700000" algn="tl">
                    <a:srgbClr val="000000">
                      <a:alpha val="43137"/>
                    </a:srgbClr>
                  </a:outerShdw>
                </a:effectLst>
              </a:rPr>
              <a:t>avg_product_volume_cm3</a:t>
            </a: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cat_Automotive</a:t>
            </a:r>
            <a:endParaRPr lang="fr-FR" sz="1200" dirty="0">
              <a:solidFill>
                <a:schemeClr val="bg1"/>
              </a:solidFill>
              <a:effectLst>
                <a:outerShdw blurRad="38100" dist="38100" dir="2700000" algn="tl">
                  <a:srgbClr val="000000">
                    <a:alpha val="43137"/>
                  </a:srgbClr>
                </a:outerShdw>
              </a:effectLst>
            </a:endParaRP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cat_Baby_Kids</a:t>
            </a:r>
            <a:endParaRPr lang="fr-FR" sz="1200" dirty="0">
              <a:solidFill>
                <a:schemeClr val="bg1"/>
              </a:solidFill>
              <a:effectLst>
                <a:outerShdw blurRad="38100" dist="38100" dir="2700000" algn="tl">
                  <a:srgbClr val="000000">
                    <a:alpha val="43137"/>
                  </a:srgbClr>
                </a:outerShdw>
              </a:effectLst>
            </a:endParaRP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cat_Electronics_Computers</a:t>
            </a:r>
            <a:endParaRPr lang="fr-FR" sz="1200" dirty="0">
              <a:solidFill>
                <a:schemeClr val="bg1"/>
              </a:solidFill>
              <a:effectLst>
                <a:outerShdw blurRad="38100" dist="38100" dir="2700000" algn="tl">
                  <a:srgbClr val="000000">
                    <a:alpha val="43137"/>
                  </a:srgbClr>
                </a:outerShdw>
              </a:effectLst>
            </a:endParaRP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cat_Entertainment</a:t>
            </a:r>
            <a:endParaRPr lang="fr-FR" sz="1200" dirty="0">
              <a:solidFill>
                <a:schemeClr val="bg1"/>
              </a:solidFill>
              <a:effectLst>
                <a:outerShdw blurRad="38100" dist="38100" dir="2700000" algn="tl">
                  <a:srgbClr val="000000">
                    <a:alpha val="43137"/>
                  </a:srgbClr>
                </a:outerShdw>
              </a:effectLst>
            </a:endParaRP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cat_Fashion_Clothing</a:t>
            </a:r>
            <a:endParaRPr lang="fr-FR" sz="1200" dirty="0">
              <a:solidFill>
                <a:schemeClr val="bg1"/>
              </a:solidFill>
              <a:effectLst>
                <a:outerShdw blurRad="38100" dist="38100" dir="2700000" algn="tl">
                  <a:srgbClr val="000000">
                    <a:alpha val="43137"/>
                  </a:srgbClr>
                </a:outerShdw>
              </a:effectLst>
            </a:endParaRP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cat_Food_Drink</a:t>
            </a:r>
            <a:endParaRPr lang="fr-FR" sz="1200" dirty="0">
              <a:solidFill>
                <a:schemeClr val="bg1"/>
              </a:solidFill>
              <a:effectLst>
                <a:outerShdw blurRad="38100" dist="38100" dir="2700000" algn="tl">
                  <a:srgbClr val="000000">
                    <a:alpha val="43137"/>
                  </a:srgbClr>
                </a:outerShdw>
              </a:effectLst>
            </a:endParaRP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cat_Health_Beauty</a:t>
            </a:r>
            <a:endParaRPr lang="fr-FR" sz="1200" dirty="0">
              <a:solidFill>
                <a:schemeClr val="bg1"/>
              </a:solidFill>
              <a:effectLst>
                <a:outerShdw blurRad="38100" dist="38100" dir="2700000" algn="tl">
                  <a:srgbClr val="000000">
                    <a:alpha val="43137"/>
                  </a:srgbClr>
                </a:outerShdw>
              </a:effectLst>
            </a:endParaRP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cat_Home_Furniture</a:t>
            </a:r>
            <a:endParaRPr lang="fr-FR" sz="1200" dirty="0">
              <a:solidFill>
                <a:schemeClr val="bg1"/>
              </a:solidFill>
              <a:effectLst>
                <a:outerShdw blurRad="38100" dist="38100" dir="2700000" algn="tl">
                  <a:srgbClr val="000000">
                    <a:alpha val="43137"/>
                  </a:srgbClr>
                </a:outerShdw>
              </a:effectLst>
            </a:endParaRP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cat_Home_Garden</a:t>
            </a:r>
            <a:endParaRPr lang="fr-FR" sz="1200" dirty="0">
              <a:solidFill>
                <a:schemeClr val="bg1"/>
              </a:solidFill>
              <a:effectLst>
                <a:outerShdw blurRad="38100" dist="38100" dir="2700000" algn="tl">
                  <a:srgbClr val="000000">
                    <a:alpha val="43137"/>
                  </a:srgbClr>
                </a:outerShdw>
              </a:effectLst>
            </a:endParaRP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cat_Miscellaneous</a:t>
            </a:r>
            <a:endParaRPr lang="fr-FR" sz="1200" dirty="0">
              <a:solidFill>
                <a:schemeClr val="bg1"/>
              </a:solidFill>
              <a:effectLst>
                <a:outerShdw blurRad="38100" dist="38100" dir="2700000" algn="tl">
                  <a:srgbClr val="000000">
                    <a:alpha val="43137"/>
                  </a:srgbClr>
                </a:outerShdw>
              </a:effectLst>
            </a:endParaRP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cat_Other</a:t>
            </a:r>
            <a:endParaRPr lang="fr-FR" sz="1200" dirty="0">
              <a:solidFill>
                <a:schemeClr val="bg1"/>
              </a:solidFill>
              <a:effectLst>
                <a:outerShdw blurRad="38100" dist="38100" dir="2700000" algn="tl">
                  <a:srgbClr val="000000">
                    <a:alpha val="43137"/>
                  </a:srgbClr>
                </a:outerShdw>
              </a:effectLst>
            </a:endParaRPr>
          </a:p>
          <a:p>
            <a:pPr marL="685800" lvl="1" indent="-228600">
              <a:buFont typeface="Arial" panose="020B0604020202020204" pitchFamily="34" charset="0"/>
              <a:buChar char="•"/>
            </a:pPr>
            <a:r>
              <a:rPr lang="fr-FR" sz="1200" dirty="0" err="1">
                <a:solidFill>
                  <a:schemeClr val="bg1"/>
                </a:solidFill>
                <a:effectLst>
                  <a:outerShdw blurRad="38100" dist="38100" dir="2700000" algn="tl">
                    <a:srgbClr val="000000">
                      <a:alpha val="43137"/>
                    </a:srgbClr>
                  </a:outerShdw>
                </a:effectLst>
              </a:rPr>
              <a:t>cat_Tools_Construction</a:t>
            </a:r>
            <a:endParaRPr lang="fr-FR" sz="1200" dirty="0">
              <a:solidFill>
                <a:schemeClr val="bg1"/>
              </a:solidFill>
              <a:effectLst>
                <a:outerShdw blurRad="38100" dist="38100" dir="2700000" algn="tl">
                  <a:srgbClr val="000000">
                    <a:alpha val="43137"/>
                  </a:srgbClr>
                </a:outerShdw>
              </a:effectLst>
            </a:endParaRPr>
          </a:p>
        </p:txBody>
      </p:sp>
      <p:sp>
        <p:nvSpPr>
          <p:cNvPr id="11" name="ZoneTexte 10">
            <a:extLst>
              <a:ext uri="{FF2B5EF4-FFF2-40B4-BE49-F238E27FC236}">
                <a16:creationId xmlns:a16="http://schemas.microsoft.com/office/drawing/2014/main" id="{E26CDE9E-27B2-0FED-81FA-D7336139DB0D}"/>
              </a:ext>
            </a:extLst>
          </p:cNvPr>
          <p:cNvSpPr txBox="1"/>
          <p:nvPr/>
        </p:nvSpPr>
        <p:spPr>
          <a:xfrm>
            <a:off x="7499962" y="2856829"/>
            <a:ext cx="4438996" cy="1908215"/>
          </a:xfrm>
          <a:prstGeom prst="rect">
            <a:avLst/>
          </a:prstGeom>
          <a:noFill/>
        </p:spPr>
        <p:txBody>
          <a:bodyPr wrap="square" rtlCol="0">
            <a:spAutoFit/>
          </a:bodyPr>
          <a:lstStyle/>
          <a:p>
            <a:r>
              <a:rPr lang="fr-FR" sz="1600" b="1" dirty="0">
                <a:latin typeface="+mj-lt"/>
              </a:rPr>
              <a:t>Points clés de l’étape :</a:t>
            </a:r>
          </a:p>
          <a:p>
            <a:pPr marL="285750" indent="-285750">
              <a:buFont typeface="Arial" panose="020B0604020202020204" pitchFamily="34" charset="0"/>
              <a:buChar char="•"/>
            </a:pPr>
            <a:endParaRPr lang="fr-FR" sz="1600" dirty="0">
              <a:latin typeface="+mj-lt"/>
            </a:endParaRPr>
          </a:p>
          <a:p>
            <a:pPr marL="285750" indent="-285750">
              <a:buFont typeface="Arial" panose="020B0604020202020204" pitchFamily="34" charset="0"/>
              <a:buChar char="•"/>
            </a:pPr>
            <a:r>
              <a:rPr lang="fr-FR" sz="1400" dirty="0">
                <a:latin typeface="+mj-lt"/>
              </a:rPr>
              <a:t>Jointure en utilisant la colonne </a:t>
            </a:r>
            <a:r>
              <a:rPr lang="fr-FR" sz="1400" b="1" dirty="0" err="1">
                <a:latin typeface="+mj-lt"/>
              </a:rPr>
              <a:t>product_id</a:t>
            </a:r>
            <a:endParaRPr lang="fr-FR" sz="1400" b="1" dirty="0">
              <a:latin typeface="+mj-lt"/>
            </a:endParaRPr>
          </a:p>
          <a:p>
            <a:pPr marL="285750" indent="-285750">
              <a:buFont typeface="Arial" panose="020B0604020202020204" pitchFamily="34" charset="0"/>
              <a:buChar char="•"/>
            </a:pPr>
            <a:r>
              <a:rPr lang="fr-FR" sz="1400" dirty="0">
                <a:latin typeface="+mj-lt"/>
              </a:rPr>
              <a:t>Suppression de certaines colonnes (rouges)</a:t>
            </a:r>
          </a:p>
          <a:p>
            <a:pPr marL="285750" indent="-285750">
              <a:buFont typeface="Arial" panose="020B0604020202020204" pitchFamily="34" charset="0"/>
              <a:buChar char="•"/>
            </a:pPr>
            <a:r>
              <a:rPr lang="fr-FR" sz="1400" dirty="0">
                <a:latin typeface="+mj-lt"/>
              </a:rPr>
              <a:t>Agrégation de la table </a:t>
            </a:r>
            <a:r>
              <a:rPr lang="fr-FR" sz="1400" b="1" dirty="0" err="1">
                <a:latin typeface="+mj-lt"/>
              </a:rPr>
              <a:t>commande_produits</a:t>
            </a:r>
            <a:r>
              <a:rPr lang="fr-FR" sz="1400" b="1" dirty="0">
                <a:latin typeface="+mj-lt"/>
              </a:rPr>
              <a:t> </a:t>
            </a:r>
            <a:r>
              <a:rPr lang="fr-FR" sz="1400" dirty="0">
                <a:latin typeface="+mj-lt"/>
              </a:rPr>
              <a:t>sur </a:t>
            </a:r>
            <a:r>
              <a:rPr lang="fr-FR" sz="1400" b="1" dirty="0" err="1">
                <a:latin typeface="+mj-lt"/>
              </a:rPr>
              <a:t>order_id</a:t>
            </a:r>
            <a:endParaRPr lang="fr-FR" sz="1400" b="1" dirty="0">
              <a:latin typeface="+mj-lt"/>
            </a:endParaRPr>
          </a:p>
          <a:p>
            <a:pPr marL="285750" indent="-285750">
              <a:buFont typeface="Arial" panose="020B0604020202020204" pitchFamily="34" charset="0"/>
              <a:buChar char="•"/>
            </a:pPr>
            <a:r>
              <a:rPr lang="fr-FR" sz="1400" dirty="0">
                <a:latin typeface="+mj-lt"/>
              </a:rPr>
              <a:t>Création de variables lors de l’agrégation</a:t>
            </a:r>
          </a:p>
          <a:p>
            <a:pPr marL="285750" indent="-285750">
              <a:buFont typeface="Arial" panose="020B0604020202020204" pitchFamily="34" charset="0"/>
              <a:buChar char="•"/>
            </a:pPr>
            <a:r>
              <a:rPr lang="fr-FR" sz="1400" b="1" dirty="0">
                <a:latin typeface="+mj-lt"/>
              </a:rPr>
              <a:t>One Hot Encoder </a:t>
            </a:r>
            <a:r>
              <a:rPr lang="fr-FR" sz="1400" dirty="0">
                <a:latin typeface="+mj-lt"/>
              </a:rPr>
              <a:t>pour les catégories ‘produits’</a:t>
            </a:r>
          </a:p>
          <a:p>
            <a:pPr marL="742950" lvl="1" indent="-285750">
              <a:buFont typeface="Arial" panose="020B0604020202020204" pitchFamily="34" charset="0"/>
              <a:buChar char="•"/>
            </a:pPr>
            <a:endParaRPr lang="fr-FR" sz="1600" dirty="0">
              <a:latin typeface="+mj-lt"/>
            </a:endParaRPr>
          </a:p>
        </p:txBody>
      </p:sp>
      <p:sp>
        <p:nvSpPr>
          <p:cNvPr id="12" name="Rectangle 11">
            <a:extLst>
              <a:ext uri="{FF2B5EF4-FFF2-40B4-BE49-F238E27FC236}">
                <a16:creationId xmlns:a16="http://schemas.microsoft.com/office/drawing/2014/main" id="{407782C2-D397-D3EA-7ACB-2300573BEE14}"/>
              </a:ext>
            </a:extLst>
          </p:cNvPr>
          <p:cNvSpPr/>
          <p:nvPr/>
        </p:nvSpPr>
        <p:spPr>
          <a:xfrm>
            <a:off x="426720" y="1474124"/>
            <a:ext cx="3275215" cy="4788131"/>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19EF861B-91B2-A018-2340-1DCCCE5D389B}"/>
              </a:ext>
            </a:extLst>
          </p:cNvPr>
          <p:cNvSpPr txBox="1"/>
          <p:nvPr/>
        </p:nvSpPr>
        <p:spPr>
          <a:xfrm>
            <a:off x="7615024" y="4552200"/>
            <a:ext cx="4323934" cy="523220"/>
          </a:xfrm>
          <a:prstGeom prst="rect">
            <a:avLst/>
          </a:prstGeom>
          <a:noFill/>
        </p:spPr>
        <p:txBody>
          <a:bodyPr wrap="square" rtlCol="0">
            <a:spAutoFit/>
          </a:bodyPr>
          <a:lstStyle/>
          <a:p>
            <a:r>
              <a:rPr lang="fr-FR" sz="1400" i="1" dirty="0"/>
              <a:t>L’ensemble des opérations de jointures &amp; d’agrégations ont été faites en python, dans Jupyter.</a:t>
            </a:r>
          </a:p>
        </p:txBody>
      </p:sp>
      <p:sp>
        <p:nvSpPr>
          <p:cNvPr id="14" name="ZoneTexte 27">
            <a:extLst>
              <a:ext uri="{FF2B5EF4-FFF2-40B4-BE49-F238E27FC236}">
                <a16:creationId xmlns:a16="http://schemas.microsoft.com/office/drawing/2014/main" id="{2A5CC903-3DA8-E9CB-0331-01BA4BF16ADC}"/>
              </a:ext>
            </a:extLst>
          </p:cNvPr>
          <p:cNvSpPr txBox="1"/>
          <p:nvPr/>
        </p:nvSpPr>
        <p:spPr>
          <a:xfrm>
            <a:off x="3701935" y="6079351"/>
            <a:ext cx="2164247" cy="27699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200" i="1" dirty="0">
                <a:latin typeface="+mj-lt"/>
                <a:ea typeface="Yu Gothic Light" panose="020B0300000000000000" pitchFamily="34" charset="-128"/>
              </a:rPr>
              <a:t>Jointure gauche sur </a:t>
            </a:r>
            <a:r>
              <a:rPr lang="fr-FR" sz="1200" i="1" dirty="0" err="1">
                <a:latin typeface="+mj-lt"/>
                <a:ea typeface="Yu Gothic Light" panose="020B0300000000000000" pitchFamily="34" charset="-128"/>
              </a:rPr>
              <a:t>order_items</a:t>
            </a:r>
            <a:endParaRPr lang="fr-FR" sz="1200" i="1" dirty="0">
              <a:latin typeface="+mj-lt"/>
              <a:ea typeface="Yu Gothic Light" panose="020B0300000000000000" pitchFamily="34" charset="-128"/>
            </a:endParaRPr>
          </a:p>
        </p:txBody>
      </p:sp>
    </p:spTree>
    <p:extLst>
      <p:ext uri="{BB962C8B-B14F-4D97-AF65-F5344CB8AC3E}">
        <p14:creationId xmlns:p14="http://schemas.microsoft.com/office/powerpoint/2010/main" val="308202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3" grpId="0"/>
    </p:bldLst>
  </p:timing>
</p:sld>
</file>

<file path=ppt/theme/theme1.xml><?xml version="1.0" encoding="utf-8"?>
<a:theme xmlns:a="http://schemas.openxmlformats.org/drawingml/2006/main" name="Thème Offic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127_TF44450328" id="{05A5C71D-5751-4D66-AC17-330CE514BB2E}" vid="{9DC74778-227D-4583-AA24-B04DE22A3BB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TM02900720[[fn=Intégral]]</Template>
  <TotalTime>7393</TotalTime>
  <Words>4732</Words>
  <Application>Microsoft Office PowerPoint</Application>
  <PresentationFormat>Grand écran</PresentationFormat>
  <Paragraphs>839</Paragraphs>
  <Slides>54</Slides>
  <Notes>44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54</vt:i4>
      </vt:variant>
    </vt:vector>
  </HeadingPairs>
  <TitlesOfParts>
    <vt:vector size="63" baseType="lpstr">
      <vt:lpstr>Yu Gothic Light</vt:lpstr>
      <vt:lpstr>Arial</vt:lpstr>
      <vt:lpstr>Calibri</vt:lpstr>
      <vt:lpstr>Calibri Light</vt:lpstr>
      <vt:lpstr>Courier New</vt:lpstr>
      <vt:lpstr>Sagona ExtraLight</vt:lpstr>
      <vt:lpstr>Speak Pro</vt:lpstr>
      <vt:lpstr>Wingdings</vt:lpstr>
      <vt:lpstr>Thème Office</vt:lpstr>
      <vt:lpstr>Projet N°5 :  segmenter des clients d’un site de e-commerce</vt:lpstr>
      <vt:lpstr>Sommaire de la présentation:</vt:lpstr>
      <vt:lpstr>I. Le contexte du projet et ses attendus</vt:lpstr>
      <vt:lpstr>Présentation PowerPoint</vt:lpstr>
      <vt:lpstr>Présentation PowerPoint</vt:lpstr>
      <vt:lpstr>Ii. les données</vt:lpstr>
      <vt:lpstr>Présentation PowerPoint</vt:lpstr>
      <vt:lpstr>Présentation PowerPoint</vt:lpstr>
      <vt:lpstr>Présentation PowerPoint</vt:lpstr>
      <vt:lpstr>Présentation PowerPoint</vt:lpstr>
      <vt:lpstr>Présentation PowerPoint</vt:lpstr>
      <vt:lpstr>IiI. Analyse exploratoire</vt:lpstr>
      <vt:lpstr>Présentation PowerPoint</vt:lpstr>
      <vt:lpstr>Présentation PowerPoint</vt:lpstr>
      <vt:lpstr>Présentation PowerPoint</vt:lpstr>
      <vt:lpstr>Présentation PowerPoint</vt:lpstr>
      <vt:lpstr>Présentation PowerPoint</vt:lpstr>
      <vt:lpstr>Présentation PowerPoint</vt:lpstr>
      <vt:lpstr>IV. Le Pre-processing des données</vt:lpstr>
      <vt:lpstr>Présentation PowerPoint</vt:lpstr>
      <vt:lpstr>Présentation PowerPoint</vt:lpstr>
      <vt:lpstr>Présentation PowerPoint</vt:lpstr>
      <vt:lpstr>V. La modélisation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Vi. Stabilité &amp; Maintenance du modèle k-means</vt:lpstr>
      <vt:lpstr>Présentation PowerPoint</vt:lpstr>
      <vt:lpstr>Présentation PowerPoint</vt:lpstr>
      <vt:lpstr>ViI. Conclusion de l’étude</vt:lpstr>
      <vt:lpstr>Présentation PowerPoint</vt:lpstr>
      <vt:lpstr>Merci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N°1 :  Démarrer votre formation de data scientist</dc:title>
  <dc:creator>Justin Vacquerie</dc:creator>
  <cp:lastModifiedBy>Justin Vacquerie</cp:lastModifiedBy>
  <cp:revision>3</cp:revision>
  <dcterms:created xsi:type="dcterms:W3CDTF">2024-01-11T11:16:50Z</dcterms:created>
  <dcterms:modified xsi:type="dcterms:W3CDTF">2024-06-10T08:41:58Z</dcterms:modified>
</cp:coreProperties>
</file>